
<file path=[Content_Types].xml><?xml version="1.0" encoding="utf-8"?>
<Types xmlns="http://schemas.openxmlformats.org/package/2006/content-types">
  <Default Extension="2103234c-fe1b-4018-9dd0-0c219e687647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4" r:id="rId5"/>
    <p:sldId id="360" r:id="rId6"/>
    <p:sldId id="308" r:id="rId7"/>
    <p:sldId id="266" r:id="rId8"/>
    <p:sldId id="327" r:id="rId9"/>
    <p:sldId id="261" r:id="rId10"/>
    <p:sldId id="361" r:id="rId11"/>
    <p:sldId id="336" r:id="rId12"/>
    <p:sldId id="332" r:id="rId13"/>
    <p:sldId id="333" r:id="rId14"/>
    <p:sldId id="335" r:id="rId15"/>
    <p:sldId id="337" r:id="rId16"/>
    <p:sldId id="344" r:id="rId17"/>
    <p:sldId id="345" r:id="rId18"/>
    <p:sldId id="338" r:id="rId19"/>
    <p:sldId id="340" r:id="rId20"/>
    <p:sldId id="346" r:id="rId21"/>
    <p:sldId id="341" r:id="rId22"/>
    <p:sldId id="348" r:id="rId23"/>
    <p:sldId id="342" r:id="rId24"/>
    <p:sldId id="349" r:id="rId25"/>
    <p:sldId id="350" r:id="rId26"/>
    <p:sldId id="351" r:id="rId27"/>
    <p:sldId id="352" r:id="rId28"/>
    <p:sldId id="354" r:id="rId29"/>
    <p:sldId id="35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E923E98B-6ACD-42E5-B6F2-F83D97E155E7}">
          <p14:sldIdLst>
            <p14:sldId id="284"/>
            <p14:sldId id="360"/>
          </p14:sldIdLst>
        </p14:section>
        <p14:section name="Principios basicos" id="{1E569803-1A40-425A-9A66-48E9FC517F90}">
          <p14:sldIdLst>
            <p14:sldId id="308"/>
            <p14:sldId id="266"/>
            <p14:sldId id="327"/>
            <p14:sldId id="261"/>
            <p14:sldId id="361"/>
          </p14:sldIdLst>
        </p14:section>
        <p14:section name="Modelo de Defensa en profundidad" id="{8C75F808-B3D0-411D-BCBA-C60B7C9FB1A7}">
          <p14:sldIdLst>
            <p14:sldId id="336"/>
          </p14:sldIdLst>
        </p14:section>
        <p14:section name="Capa 1 - Seguridad fisica" id="{B772CD0B-3B30-452C-B603-42F5A9A92331}">
          <p14:sldIdLst>
            <p14:sldId id="332"/>
            <p14:sldId id="333"/>
            <p14:sldId id="335"/>
          </p14:sldIdLst>
        </p14:section>
        <p14:section name="Capa 2 - Directivas y acceso" id="{3A18D364-FC06-4B73-9FF3-3083B167AE21}">
          <p14:sldIdLst>
            <p14:sldId id="337"/>
            <p14:sldId id="344"/>
            <p14:sldId id="345"/>
          </p14:sldIdLst>
        </p14:section>
        <p14:section name="Capa 3 - Perímetro y redes virtuales" id="{C95DE0A4-780E-4699-8084-88BB621D87C7}">
          <p14:sldIdLst>
            <p14:sldId id="338"/>
          </p14:sldIdLst>
        </p14:section>
        <p14:section name="Capa 5 - Computación" id="{5317745A-AB8D-4155-8876-EBCC15E09378}">
          <p14:sldIdLst>
            <p14:sldId id="340"/>
            <p14:sldId id="346"/>
          </p14:sldIdLst>
        </p14:section>
        <p14:section name="Capa 6 - Aplicaciones" id="{F7E991D1-536E-4EF2-8C7F-5BB2740F213F}">
          <p14:sldIdLst>
            <p14:sldId id="341"/>
            <p14:sldId id="348"/>
          </p14:sldIdLst>
        </p14:section>
        <p14:section name="Capa 7 - Datos" id="{C12F4B9D-6C94-4964-AD13-1820F0859603}">
          <p14:sldIdLst>
            <p14:sldId id="342"/>
            <p14:sldId id="349"/>
            <p14:sldId id="350"/>
            <p14:sldId id="351"/>
            <p14:sldId id="352"/>
            <p14:sldId id="354"/>
          </p14:sldIdLst>
        </p14:section>
        <p14:section name="Demo" id="{C1A8DA93-41B7-4DB8-BED2-69B2E5F64184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E6EB"/>
    <a:srgbClr val="EEF0F3"/>
    <a:srgbClr val="AAB4C4"/>
    <a:srgbClr val="B5BECC"/>
    <a:srgbClr val="C0C8D4"/>
    <a:srgbClr val="CCD2DC"/>
    <a:srgbClr val="D7DCE3"/>
    <a:srgbClr val="EAEBEC"/>
    <a:srgbClr val="D9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59" autoAdjust="0"/>
  </p:normalViewPr>
  <p:slideViewPr>
    <p:cSldViewPr snapToGrid="0">
      <p:cViewPr varScale="1">
        <p:scale>
          <a:sx n="82" d="100"/>
          <a:sy n="82" d="100"/>
        </p:scale>
        <p:origin x="1674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41558B-381C-4854-8BBD-9E792B042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8D556-90CC-4EC2-BE27-22E00EB343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7E0AA-7CAA-4FBA-A28B-BAC385DA0426}" type="datetimeFigureOut">
              <a:rPr lang="en-GB" smtClean="0"/>
              <a:t>04/11/2025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FF641-B533-4762-A0C0-459003100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5E230-5770-4ED2-A71A-97325A5A1F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525AE-F5BC-4163-91E8-37C7005BF92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950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DFFAB-E172-4B93-8991-50CD1BB067E0}" type="datetimeFigureOut">
              <a:rPr lang="en-GB" smtClean="0"/>
              <a:t>04/11/2025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3AEE0-26CA-4FDC-A31F-FA8DFEA203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>
          <a:extLst>
            <a:ext uri="{FF2B5EF4-FFF2-40B4-BE49-F238E27FC236}">
              <a16:creationId xmlns:a16="http://schemas.microsoft.com/office/drawing/2014/main" id="{58D81A0A-80F9-6B3B-EA16-1CD55FC64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3882ad5b4ce_0_35:notes">
            <a:extLst>
              <a:ext uri="{FF2B5EF4-FFF2-40B4-BE49-F238E27FC236}">
                <a16:creationId xmlns:a16="http://schemas.microsoft.com/office/drawing/2014/main" id="{5CAA9AFD-2EA7-357E-6C35-1DD396027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955" name="Google Shape;1955;g3882ad5b4ce_0_35:notes">
            <a:extLst>
              <a:ext uri="{FF2B5EF4-FFF2-40B4-BE49-F238E27FC236}">
                <a16:creationId xmlns:a16="http://schemas.microsoft.com/office/drawing/2014/main" id="{FE15AA04-F36D-E8C1-28E1-53B5864A6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399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8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85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1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09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+ texto con 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A picture containing water, snow&#10;&#10;Description automatically generated">
            <a:extLst>
              <a:ext uri="{FF2B5EF4-FFF2-40B4-BE49-F238E27FC236}">
                <a16:creationId xmlns:a16="http://schemas.microsoft.com/office/drawing/2014/main" id="{4AC198BC-42D1-45B4-A954-763DA45CE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201033" cy="6567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86A9-788B-4C2A-BED9-6BDC8F9D4299}"/>
              </a:ext>
            </a:extLst>
          </p:cNvPr>
          <p:cNvSpPr/>
          <p:nvPr userDrawn="1"/>
        </p:nvSpPr>
        <p:spPr>
          <a:xfrm>
            <a:off x="644106" y="365126"/>
            <a:ext cx="45719" cy="394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3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 con fond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1C9367B-F4A6-4E02-86C1-2977E6EDC06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86A9-788B-4C2A-BED9-6BDC8F9D4299}"/>
              </a:ext>
            </a:extLst>
          </p:cNvPr>
          <p:cNvSpPr/>
          <p:nvPr userDrawn="1"/>
        </p:nvSpPr>
        <p:spPr>
          <a:xfrm>
            <a:off x="644106" y="365126"/>
            <a:ext cx="45719" cy="394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3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blocks-abstract-background-dot-circle-with-connection-for-futuristic-network-cyber_h2znh8ueef__D">
            <a:hlinkClick r:id="" action="ppaction://media"/>
            <a:extLst>
              <a:ext uri="{FF2B5EF4-FFF2-40B4-BE49-F238E27FC236}">
                <a16:creationId xmlns:a16="http://schemas.microsoft.com/office/drawing/2014/main" id="{B7344B0A-D51D-484F-898D-231E2C2D91B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4112" y="-22486"/>
            <a:ext cx="12298597" cy="6917961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3A913553-AE65-47C6-93C0-5FCD733576E4}"/>
              </a:ext>
            </a:extLst>
          </p:cNvPr>
          <p:cNvSpPr/>
          <p:nvPr userDrawn="1"/>
        </p:nvSpPr>
        <p:spPr>
          <a:xfrm>
            <a:off x="-84112" y="-22486"/>
            <a:ext cx="12298597" cy="6917961"/>
          </a:xfrm>
          <a:prstGeom prst="rect">
            <a:avLst/>
          </a:prstGeom>
          <a:gradFill flip="none" rotWithShape="1">
            <a:gsLst>
              <a:gs pos="0">
                <a:srgbClr val="42CCFE">
                  <a:alpha val="50000"/>
                </a:srgbClr>
              </a:gs>
              <a:gs pos="100000">
                <a:srgbClr val="446BFE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anding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ABFF5-D7B9-4748-8304-61C3EE56F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72911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1C21C-141A-428B-8A0D-A5E700738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48075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774F8C19-A8F7-43F5-AC0A-8AE01B331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3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-4.44444E-6 L 1.25E-6 -0.05208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Rot by="21600000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2" grpId="0" animBg="1"/>
      <p:bldP spid="2" grpId="0"/>
      <p:bldP spid="2" grpId="1"/>
      <p:bldP spid="3" grpId="0" build="p"/>
      <p:bldP spid="3" grpId="1" build="p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A picture containing water, snow&#10;&#10;Description automatically generated">
            <a:extLst>
              <a:ext uri="{FF2B5EF4-FFF2-40B4-BE49-F238E27FC236}">
                <a16:creationId xmlns:a16="http://schemas.microsoft.com/office/drawing/2014/main" id="{4AC198BC-42D1-45B4-A954-763DA45CE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201033" cy="6567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47898"/>
            <a:ext cx="9576758" cy="39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6F21B9DF-FDFA-4FDA-8CCF-899D62E9B0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1306" y="2298091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 baseline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1.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DD256125-97CD-4603-9132-FAF1C62E80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1306" y="3133215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 baseline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2.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0834976-3FAD-4633-A991-C2116F2DF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21306" y="3979174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3.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6D2409A5-924F-4991-876D-3FE2C67FF8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1306" y="4839236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4.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6FC2589-11AE-4E07-990D-F6E1525A33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1306" y="5701501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5.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48796B5E-8D30-4718-9223-95B640E98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0019" y="2298091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6.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3292A471-A771-4EED-90D4-DF5376FA31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80019" y="3133215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7.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486C1FEC-E57D-4C92-9F93-2ACD57CD96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80019" y="3979174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8.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7566EFAA-3077-473F-8088-3379BBDAB3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19" y="4839236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9F985BCC-AF13-4773-8D31-A722A0EA7D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80019" y="5701501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10. </a:t>
            </a:r>
            <a:r>
              <a:rPr lang="en-US" err="1"/>
              <a:t>Título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3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1.85185E-6 L 0.16159 1.85185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556E-17 2.59259E-6 L 0.16159 2.59259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2.96296E-6 L 0.16159 2.96296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1.48148E-6 L 0.16159 1.48148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556E-17 -2.96296E-6 L 0.16159 -2.96296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1.85185E-6 L 0.16159 1.85185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125E-6 2.59259E-6 L 0.16159 2.59259E-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375E-6 2.96296E-6 L 0.16159 2.96296E-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16667E-6 1.48148E-6 L 0.16159 1.48148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2.96296E-6 L 0.16159 -2.96296E-6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2.70833E-6 1.85185E-6 L 0.16159 1.85185E-6 " pathEditMode="relative" rAng="0" ptsTypes="AA">
                      <p:cBhvr>
                        <p:cTn dur="10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2.77556E-17 2.59259E-6 L 0.16159 2.59259E-6 " pathEditMode="relative" rAng="0" ptsTypes="AA">
                      <p:cBhvr>
                        <p:cTn dur="1000" spd="-1000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2.77556E-17 2.96296E-6 L 0.16159 2.96296E-6 " pathEditMode="relative" rAng="0" ptsTypes="AA">
                      <p:cBhvr>
                        <p:cTn dur="1000" spd="-1000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900"/>
                  </p:stCondLst>
                  <p:childTnLst>
                    <p:animMotion origin="layout" path="M 2.77556E-17 1.48148E-6 L 0.16159 1.48148E-6 " pathEditMode="relative" rAng="0" ptsTypes="AA">
                      <p:cBhvr>
                        <p:cTn dur="1000" spd="-100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2.77556E-17 -2.96296E-6 L 0.16159 -2.96296E-6 " pathEditMode="relative" rAng="0" ptsTypes="AA">
                      <p:cBhvr>
                        <p:cTn dur="10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4.16667E-6 1.85185E-6 L 0.16159 1.85185E-6 " pathEditMode="relative" rAng="0" ptsTypes="AA">
                      <p:cBhvr>
                        <p:cTn dur="1000" spd="-100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3.125E-6 2.59259E-6 L 0.16159 2.59259E-6 " pathEditMode="relative" rAng="0" ptsTypes="AA">
                      <p:cBhvr>
                        <p:cTn dur="1000" spd="-1000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4.375E-6 2.96296E-6 L 0.16159 2.96296E-6 " pathEditMode="relative" rAng="0" ptsTypes="AA">
                      <p:cBhvr>
                        <p:cTn dur="10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900"/>
                  </p:stCondLst>
                  <p:childTnLst>
                    <p:animMotion origin="layout" path="M -4.16667E-6 1.48148E-6 L 0.16159 1.48148E-6 " pathEditMode="relative" rAng="0" ptsTypes="AA">
                      <p:cBhvr>
                        <p:cTn dur="10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1.45833E-6 -2.96296E-6 L 0.16159 -2.96296E-6 " pathEditMode="relative" rAng="0" ptsTypes="AA">
                      <p:cBhvr>
                        <p:cTn dur="10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subheader, text">
  <p:cSld name="Header, subheader,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720000" y="1440000"/>
            <a:ext cx="10752000" cy="46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1219170" lvl="1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80000"/>
            <a:ext cx="10752000" cy="3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667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2"/>
          </p:nvPr>
        </p:nvSpPr>
        <p:spPr>
          <a:xfrm>
            <a:off x="720000" y="864167"/>
            <a:ext cx="10752000" cy="33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765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79597"/>
            <a:ext cx="10646435" cy="5046140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Branding Medium" panose="00000600000000000000" pitchFamily="50" charset="0"/>
              </a:defRPr>
            </a:lvl2pPr>
            <a:lvl3pPr>
              <a:defRPr sz="1400">
                <a:latin typeface="Branding Semilight" panose="00000500000000000000" pitchFamily="50" charset="0"/>
              </a:defRPr>
            </a:lvl3pPr>
            <a:lvl4pPr>
              <a:defRPr sz="1200">
                <a:latin typeface="Branding Medium" panose="00000600000000000000" pitchFamily="50" charset="0"/>
              </a:defRPr>
            </a:lvl4pPr>
            <a:lvl5pPr>
              <a:defRPr sz="1000">
                <a:latin typeface="Branding Medium" panose="000006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11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+ texto más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69242"/>
            <a:ext cx="10646435" cy="5039543"/>
          </a:xfrm>
        </p:spPr>
        <p:txBody>
          <a:bodyPr/>
          <a:lstStyle>
            <a:lvl1pPr>
              <a:defRPr sz="1400"/>
            </a:lvl1pPr>
            <a:lvl2pPr>
              <a:defRPr sz="1200">
                <a:latin typeface="Branding Medium" panose="00000600000000000000" pitchFamily="50" charset="0"/>
              </a:defRPr>
            </a:lvl2pPr>
            <a:lvl3pPr>
              <a:defRPr sz="1000">
                <a:latin typeface="Branding Semilight" panose="00000500000000000000" pitchFamily="50" charset="0"/>
              </a:defRPr>
            </a:lvl3pPr>
            <a:lvl4pPr>
              <a:defRPr sz="1000">
                <a:latin typeface="Branding Semilight" panose="00000500000000000000" pitchFamily="50" charset="0"/>
              </a:defRPr>
            </a:lvl4pPr>
            <a:lvl5pPr>
              <a:defRPr sz="1000">
                <a:latin typeface="Branding Semilight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5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9C0C-CD64-4B68-A6B1-D143A0D8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9581683" cy="41125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669C-DFCE-4BA9-91DD-74DC881D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44654"/>
            <a:ext cx="5157787" cy="41125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30B64-E6AC-4F68-9ECD-4C840A87A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83752"/>
            <a:ext cx="5157787" cy="4541985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Branding Medium" panose="00000600000000000000" pitchFamily="50" charset="0"/>
              </a:defRPr>
            </a:lvl2pPr>
            <a:lvl3pPr>
              <a:defRPr sz="1400">
                <a:latin typeface="Branding Medium" panose="00000600000000000000" pitchFamily="50" charset="0"/>
              </a:defRPr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91752-A4C9-4945-B0FE-A8C2367AE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886" y="1244654"/>
            <a:ext cx="5183188" cy="41125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18">
            <a:extLst>
              <a:ext uri="{FF2B5EF4-FFF2-40B4-BE49-F238E27FC236}">
                <a16:creationId xmlns:a16="http://schemas.microsoft.com/office/drawing/2014/main" id="{A20D0442-8094-440B-8CDA-946FC4F7E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A25DE9-CD8A-4BB1-827E-40B1B0C9DF7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458886" y="1783752"/>
            <a:ext cx="5180012" cy="4541985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Branding Medium" panose="00000600000000000000" pitchFamily="50" charset="0"/>
              </a:defRPr>
            </a:lvl2pPr>
            <a:lvl3pPr>
              <a:defRPr sz="1400">
                <a:latin typeface="Branding Medium" panose="00000600000000000000" pitchFamily="50" charset="0"/>
              </a:defRPr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43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4535F-4A56-4D91-A00B-4D1FF6F03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5932" y="0"/>
            <a:ext cx="4986068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9F52C67-08E3-4772-80A0-5B522952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90730" cy="3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916E57-CB5E-45D5-B004-F3A440EA71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568347"/>
            <a:ext cx="5990730" cy="41125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132177E-A111-4BD7-981D-26100BB02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7447"/>
            <a:ext cx="5990730" cy="409559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6BFF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defRPr sz="1400">
                <a:latin typeface="Branding Medium" panose="00000600000000000000" pitchFamily="50" charset="0"/>
              </a:defRPr>
            </a:lvl2pPr>
            <a:lvl3pPr>
              <a:defRPr sz="1200">
                <a:latin typeface="Branding Medium" panose="00000600000000000000" pitchFamily="50" charset="0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99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numerado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4535F-4A56-4D91-A00B-4D1FF6F03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5932" y="0"/>
            <a:ext cx="4986068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9F52C67-08E3-4772-80A0-5B522952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90730" cy="3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132177E-A111-4BD7-981D-26100BB02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82535"/>
            <a:ext cx="5990730" cy="4920505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D40"/>
              </a:buClr>
              <a:buSzTx/>
              <a:buFont typeface="+mj-lt"/>
              <a:buAutoNum type="arabicPeriod"/>
              <a:tabLst/>
              <a:defRPr sz="1600"/>
            </a:lvl1pPr>
            <a:lvl2pPr>
              <a:defRPr sz="1400">
                <a:latin typeface="Branding Medium" panose="00000600000000000000" pitchFamily="50" charset="0"/>
              </a:defRPr>
            </a:lvl2pPr>
            <a:lvl3pPr>
              <a:defRPr sz="1200">
                <a:latin typeface="Branding Medium" panose="00000600000000000000" pitchFamily="50" charset="0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2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degrad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7C9FF2-31A6-4D5B-A468-5F5DA2B7E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5932" y="0"/>
            <a:ext cx="4986068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30B64-E6AC-4F68-9ECD-4C840A87A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89714"/>
            <a:ext cx="5970743" cy="5011152"/>
          </a:xfrm>
        </p:spPr>
        <p:txBody>
          <a:bodyPr/>
          <a:lstStyle>
            <a:lvl1pPr marL="228600" indent="-228600">
              <a:buFont typeface="Branding Semibold" panose="00000700000000000000" pitchFamily="50" charset="0"/>
              <a:buChar char="›"/>
              <a:defRPr sz="1600"/>
            </a:lvl1pPr>
            <a:lvl2pPr marL="742950" indent="-285750" algn="l">
              <a:buFont typeface="Arial" panose="020B0604020202020204" pitchFamily="34" charset="0"/>
              <a:buChar char="•"/>
              <a:defRPr sz="1400">
                <a:latin typeface="Branding Medium" panose="00000600000000000000" pitchFamily="50" charset="0"/>
              </a:defRPr>
            </a:lvl2pPr>
            <a:lvl3pPr marL="1143000" indent="-228600">
              <a:buFont typeface="Branding Medium" panose="00000600000000000000" pitchFamily="50" charset="0"/>
              <a:buChar char="›"/>
              <a:defRPr sz="1200">
                <a:latin typeface="Branding Medium" panose="00000600000000000000" pitchFamily="50" charset="0"/>
              </a:defRPr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79C0C-CD64-4B68-A6B1-D143A0D8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5970743" cy="41125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lide Number Placeholder 18">
            <a:extLst>
              <a:ext uri="{FF2B5EF4-FFF2-40B4-BE49-F238E27FC236}">
                <a16:creationId xmlns:a16="http://schemas.microsoft.com/office/drawing/2014/main" id="{A20D0442-8094-440B-8CDA-946FC4F7E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08262E7D-CC05-40D4-A1D7-81806D4D2096}"/>
              </a:ext>
            </a:extLst>
          </p:cNvPr>
          <p:cNvSpPr/>
          <p:nvPr userDrawn="1"/>
        </p:nvSpPr>
        <p:spPr>
          <a:xfrm rot="10800000">
            <a:off x="7205932" y="1830931"/>
            <a:ext cx="4986068" cy="4726898"/>
          </a:xfrm>
          <a:prstGeom prst="rect">
            <a:avLst/>
          </a:prstGeom>
          <a:gradFill flip="none" rotWithShape="1">
            <a:gsLst>
              <a:gs pos="73358">
                <a:srgbClr val="438DFE">
                  <a:alpha val="54000"/>
                </a:srgbClr>
              </a:gs>
              <a:gs pos="23000">
                <a:srgbClr val="42CCFE">
                  <a:alpha val="1000"/>
                </a:srgbClr>
              </a:gs>
              <a:gs pos="100000">
                <a:srgbClr val="446BFE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anding Semibold"/>
                <a:ea typeface="+mn-ea"/>
                <a:cs typeface="+mn-c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909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ítulo s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71EA-E6C9-4D5A-8B88-4B20773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18">
            <a:extLst>
              <a:ext uri="{FF2B5EF4-FFF2-40B4-BE49-F238E27FC236}">
                <a16:creationId xmlns:a16="http://schemas.microsoft.com/office/drawing/2014/main" id="{754EB81F-3A27-4240-84C7-395C6FF8F0B5}"/>
              </a:ext>
            </a:extLst>
          </p:cNvPr>
          <p:cNvSpPr txBox="1">
            <a:spLocks/>
          </p:cNvSpPr>
          <p:nvPr userDrawn="1"/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Branding Medium" panose="000006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0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133A89-7BC7-4DF3-8867-0E32AFAE73FA}"/>
              </a:ext>
            </a:extLst>
          </p:cNvPr>
          <p:cNvSpPr/>
          <p:nvPr userDrawn="1"/>
        </p:nvSpPr>
        <p:spPr>
          <a:xfrm>
            <a:off x="0" y="0"/>
            <a:ext cx="12192000" cy="653307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EB515D51-5926-486B-B121-BD9707F7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7100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B9A823-7C4B-4C5D-9918-0E2F1003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76758" cy="3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AA521-871B-48D3-B9DA-3AC885DA4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8" y="1484313"/>
            <a:ext cx="10646435" cy="482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29A56-16E7-479C-B2C8-3668C69FA6DB}"/>
              </a:ext>
            </a:extLst>
          </p:cNvPr>
          <p:cNvSpPr/>
          <p:nvPr userDrawn="1"/>
        </p:nvSpPr>
        <p:spPr bwMode="auto">
          <a:xfrm>
            <a:off x="0" y="6539218"/>
            <a:ext cx="12192000" cy="325732"/>
          </a:xfrm>
          <a:prstGeom prst="rect">
            <a:avLst/>
          </a:prstGeom>
          <a:solidFill>
            <a:srgbClr val="446BFE"/>
          </a:solidFill>
          <a:ln>
            <a:noFill/>
          </a:ln>
        </p:spPr>
        <p:txBody>
          <a:bodyPr rtlCol="0" anchor="ctr"/>
          <a:lstStyle/>
          <a:p>
            <a:pPr algn="ctr"/>
            <a:endParaRPr lang="en-GB">
              <a:solidFill>
                <a:srgbClr val="FFFFFF">
                  <a:lumMod val="65000"/>
                </a:srgbClr>
              </a:solidFill>
              <a:latin typeface="Branding Semibold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B5DCBD8-635D-4AE8-A13D-3ED83903F02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9060627" y="3236645"/>
            <a:ext cx="6858001" cy="3847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F8D6C6-3D33-415A-8951-973FEF175387}"/>
              </a:ext>
            </a:extLst>
          </p:cNvPr>
          <p:cNvSpPr/>
          <p:nvPr userDrawn="1"/>
        </p:nvSpPr>
        <p:spPr>
          <a:xfrm>
            <a:off x="644106" y="365126"/>
            <a:ext cx="45719" cy="394000"/>
          </a:xfrm>
          <a:prstGeom prst="rect">
            <a:avLst/>
          </a:prstGeom>
          <a:gradFill>
            <a:gsLst>
              <a:gs pos="0">
                <a:srgbClr val="456BFF"/>
              </a:gs>
              <a:gs pos="100000">
                <a:schemeClr val="accent3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1228F67-03CD-4235-84BE-1A83054D9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51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2" r:id="rId3"/>
    <p:sldLayoutId id="2147483653" r:id="rId4"/>
    <p:sldLayoutId id="2147483657" r:id="rId5"/>
    <p:sldLayoutId id="2147483665" r:id="rId6"/>
    <p:sldLayoutId id="2147483661" r:id="rId7"/>
    <p:sldLayoutId id="2147483654" r:id="rId8"/>
    <p:sldLayoutId id="2147483649" r:id="rId9"/>
    <p:sldLayoutId id="2147483658" r:id="rId10"/>
    <p:sldLayoutId id="2147483664" r:id="rId11"/>
    <p:sldLayoutId id="2147483651" r:id="rId12"/>
    <p:sldLayoutId id="214748365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Branding Semibold" panose="00000700000000000000" pitchFamily="50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randing Medium" panose="000006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randing Medium" panose="000006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Branding Medium" panose="00000600000000000000" pitchFamily="50" charset="0"/>
        <a:buChar char="›"/>
        <a:defRPr sz="1400" kern="1200">
          <a:solidFill>
            <a:schemeClr val="tx1"/>
          </a:solidFill>
          <a:latin typeface="Branding Medium" panose="000006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2103234c-fe1b-4018-9dd0-0c219e687647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src.nist.gov/publications/detail/sp/800-88/rev-1/final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6">
          <a:extLst>
            <a:ext uri="{FF2B5EF4-FFF2-40B4-BE49-F238E27FC236}">
              <a16:creationId xmlns:a16="http://schemas.microsoft.com/office/drawing/2014/main" id="{1C05465F-7F75-70BF-39FC-34A21D93B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94702A9F-D749-5A2E-10C3-727E52041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6528391" cy="6528391"/>
          </a:xfrm>
          <a:prstGeom prst="rect">
            <a:avLst/>
          </a:prstGeom>
        </p:spPr>
      </p:pic>
      <p:grpSp>
        <p:nvGrpSpPr>
          <p:cNvPr id="1965" name="Google Shape;1965;p118">
            <a:extLst>
              <a:ext uri="{FF2B5EF4-FFF2-40B4-BE49-F238E27FC236}">
                <a16:creationId xmlns:a16="http://schemas.microsoft.com/office/drawing/2014/main" id="{74CE8E88-6445-D3A0-1323-C646B34F10B1}"/>
              </a:ext>
            </a:extLst>
          </p:cNvPr>
          <p:cNvGrpSpPr/>
          <p:nvPr/>
        </p:nvGrpSpPr>
        <p:grpSpPr>
          <a:xfrm>
            <a:off x="6480316" y="3017070"/>
            <a:ext cx="2443200" cy="3033953"/>
            <a:chOff x="514775" y="1800075"/>
            <a:chExt cx="1832400" cy="2552400"/>
          </a:xfrm>
        </p:grpSpPr>
        <p:sp>
          <p:nvSpPr>
            <p:cNvPr id="1966" name="Google Shape;1966;p118">
              <a:extLst>
                <a:ext uri="{FF2B5EF4-FFF2-40B4-BE49-F238E27FC236}">
                  <a16:creationId xmlns:a16="http://schemas.microsoft.com/office/drawing/2014/main" id="{C9743678-CA71-DB55-D2E6-E42CB441C30C}"/>
                </a:ext>
              </a:extLst>
            </p:cNvPr>
            <p:cNvSpPr/>
            <p:nvPr/>
          </p:nvSpPr>
          <p:spPr>
            <a:xfrm>
              <a:off x="514775" y="1800075"/>
              <a:ext cx="1832400" cy="25524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cxnSp>
          <p:nvCxnSpPr>
            <p:cNvPr id="1967" name="Google Shape;1967;p118">
              <a:extLst>
                <a:ext uri="{FF2B5EF4-FFF2-40B4-BE49-F238E27FC236}">
                  <a16:creationId xmlns:a16="http://schemas.microsoft.com/office/drawing/2014/main" id="{ECD793DE-6A0F-A186-1A4A-77ACD5E15E5C}"/>
                </a:ext>
              </a:extLst>
            </p:cNvPr>
            <p:cNvCxnSpPr/>
            <p:nvPr/>
          </p:nvCxnSpPr>
          <p:spPr>
            <a:xfrm>
              <a:off x="517300" y="18000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8" name="Google Shape;1968;p118">
              <a:extLst>
                <a:ext uri="{FF2B5EF4-FFF2-40B4-BE49-F238E27FC236}">
                  <a16:creationId xmlns:a16="http://schemas.microsoft.com/office/drawing/2014/main" id="{7DFBAA74-6076-0A79-7B27-B990183C9735}"/>
                </a:ext>
              </a:extLst>
            </p:cNvPr>
            <p:cNvCxnSpPr/>
            <p:nvPr/>
          </p:nvCxnSpPr>
          <p:spPr>
            <a:xfrm>
              <a:off x="517300" y="43524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70" name="Google Shape;1970;p118">
            <a:extLst>
              <a:ext uri="{FF2B5EF4-FFF2-40B4-BE49-F238E27FC236}">
                <a16:creationId xmlns:a16="http://schemas.microsoft.com/office/drawing/2014/main" id="{560DBF51-88BB-A216-414F-B615BCCCFC61}"/>
              </a:ext>
            </a:extLst>
          </p:cNvPr>
          <p:cNvSpPr txBox="1"/>
          <p:nvPr/>
        </p:nvSpPr>
        <p:spPr>
          <a:xfrm>
            <a:off x="6640516" y="4436825"/>
            <a:ext cx="2122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933" tIns="108933" rIns="108933" bIns="108933" anchor="t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GB" sz="1733" b="1" dirty="0">
                <a:solidFill>
                  <a:schemeClr val="lt1"/>
                </a:solidFill>
                <a:latin typeface="Montserrat"/>
                <a:sym typeface="Montserrat"/>
              </a:rPr>
              <a:t>Elías Manchón</a:t>
            </a:r>
            <a:endParaRPr lang="en-US" sz="2400" dirty="0">
              <a:solidFill>
                <a:schemeClr val="lt1"/>
              </a:solidFill>
            </a:endParaRPr>
          </a:p>
          <a:p>
            <a:pPr algn="ctr">
              <a:lnSpc>
                <a:spcPct val="114999"/>
              </a:lnSpc>
            </a:pPr>
            <a:r>
              <a:rPr lang="en-GB" sz="1333" dirty="0">
                <a:solidFill>
                  <a:schemeClr val="lt1"/>
                </a:solidFill>
                <a:latin typeface="Montserrat"/>
                <a:sym typeface="Montserrat"/>
              </a:rPr>
              <a:t>Cibersecurity Area Manager </a:t>
            </a:r>
            <a:endParaRPr sz="2400" dirty="0">
              <a:solidFill>
                <a:schemeClr val="lt1"/>
              </a:solidFill>
            </a:endParaRPr>
          </a:p>
          <a:p>
            <a:pPr algn="ctr"/>
            <a:endParaRPr sz="1067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sz="173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oogle Shape;1812;p111">
            <a:extLst>
              <a:ext uri="{FF2B5EF4-FFF2-40B4-BE49-F238E27FC236}">
                <a16:creationId xmlns:a16="http://schemas.microsoft.com/office/drawing/2014/main" id="{D0547420-F2A0-13A2-EE7C-09F80261C97A}"/>
              </a:ext>
            </a:extLst>
          </p:cNvPr>
          <p:cNvGrpSpPr/>
          <p:nvPr/>
        </p:nvGrpSpPr>
        <p:grpSpPr>
          <a:xfrm>
            <a:off x="9228444" y="3008980"/>
            <a:ext cx="2443200" cy="3033953"/>
            <a:chOff x="514775" y="1800075"/>
            <a:chExt cx="1832400" cy="2552400"/>
          </a:xfrm>
        </p:grpSpPr>
        <p:sp>
          <p:nvSpPr>
            <p:cNvPr id="4" name="Google Shape;1813;p111">
              <a:extLst>
                <a:ext uri="{FF2B5EF4-FFF2-40B4-BE49-F238E27FC236}">
                  <a16:creationId xmlns:a16="http://schemas.microsoft.com/office/drawing/2014/main" id="{BC7A0C46-1749-5682-D23D-F280297880B8}"/>
                </a:ext>
              </a:extLst>
            </p:cNvPr>
            <p:cNvSpPr/>
            <p:nvPr/>
          </p:nvSpPr>
          <p:spPr>
            <a:xfrm>
              <a:off x="514775" y="1800075"/>
              <a:ext cx="1832400" cy="25524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cxnSp>
          <p:nvCxnSpPr>
            <p:cNvPr id="5" name="Google Shape;1814;p111">
              <a:extLst>
                <a:ext uri="{FF2B5EF4-FFF2-40B4-BE49-F238E27FC236}">
                  <a16:creationId xmlns:a16="http://schemas.microsoft.com/office/drawing/2014/main" id="{01F3F2C6-86A9-60F2-57A7-D8657BF20C1B}"/>
                </a:ext>
              </a:extLst>
            </p:cNvPr>
            <p:cNvCxnSpPr/>
            <p:nvPr/>
          </p:nvCxnSpPr>
          <p:spPr>
            <a:xfrm>
              <a:off x="517300" y="18000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815;p111">
              <a:extLst>
                <a:ext uri="{FF2B5EF4-FFF2-40B4-BE49-F238E27FC236}">
                  <a16:creationId xmlns:a16="http://schemas.microsoft.com/office/drawing/2014/main" id="{61AD2200-DDD2-3D7F-F8F4-C2F5FC796152}"/>
                </a:ext>
              </a:extLst>
            </p:cNvPr>
            <p:cNvCxnSpPr/>
            <p:nvPr/>
          </p:nvCxnSpPr>
          <p:spPr>
            <a:xfrm>
              <a:off x="517300" y="43524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1817;p111">
            <a:extLst>
              <a:ext uri="{FF2B5EF4-FFF2-40B4-BE49-F238E27FC236}">
                <a16:creationId xmlns:a16="http://schemas.microsoft.com/office/drawing/2014/main" id="{F91DA442-DF40-E122-0C2A-90B2BBE7966B}"/>
              </a:ext>
            </a:extLst>
          </p:cNvPr>
          <p:cNvSpPr txBox="1"/>
          <p:nvPr/>
        </p:nvSpPr>
        <p:spPr>
          <a:xfrm>
            <a:off x="9388644" y="4428735"/>
            <a:ext cx="2122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933" tIns="108933" rIns="108933" bIns="108933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" sz="17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David Oliva</a:t>
            </a:r>
            <a:endParaRPr sz="17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115000"/>
              </a:lnSpc>
            </a:pPr>
            <a:r>
              <a:rPr lang="es-ES" sz="1333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CTO &amp; Head of Presales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7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sz="173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Imagen 1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844E16A-4F94-4047-D9ED-621B74A36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15" name="Imagen 14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BDD6380A-865D-211A-769F-0B206BADE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91" y="1429457"/>
            <a:ext cx="898830" cy="898830"/>
          </a:xfrm>
          <a:prstGeom prst="rect">
            <a:avLst/>
          </a:prstGeom>
        </p:spPr>
      </p:pic>
      <p:pic>
        <p:nvPicPr>
          <p:cNvPr id="20" name="Imagen 19" descr="Imagen que contiene persona, vistiendo, rosquilla, hombre&#10;&#10;El contenido generado por IA puede ser incorrecto.">
            <a:extLst>
              <a:ext uri="{FF2B5EF4-FFF2-40B4-BE49-F238E27FC236}">
                <a16:creationId xmlns:a16="http://schemas.microsoft.com/office/drawing/2014/main" id="{7C6CDFA4-EDDF-A555-ADCE-0ECF0602A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80" y="944257"/>
            <a:ext cx="3558240" cy="3558240"/>
          </a:xfrm>
          <a:prstGeom prst="rect">
            <a:avLst/>
          </a:prstGeom>
        </p:spPr>
      </p:pic>
      <p:pic>
        <p:nvPicPr>
          <p:cNvPr id="22" name="Imagen 21" descr="Una caricatura de un hombre&#10;&#10;El contenido generado por IA puede ser incorrecto.">
            <a:extLst>
              <a:ext uri="{FF2B5EF4-FFF2-40B4-BE49-F238E27FC236}">
                <a16:creationId xmlns:a16="http://schemas.microsoft.com/office/drawing/2014/main" id="{043788A4-1378-76D9-4286-E98FE4B69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16" y="1006618"/>
            <a:ext cx="3315942" cy="3315942"/>
          </a:xfrm>
          <a:prstGeom prst="rect">
            <a:avLst/>
          </a:prstGeom>
        </p:spPr>
      </p:pic>
      <p:pic>
        <p:nvPicPr>
          <p:cNvPr id="28" name="Imagen 27" descr="Imagen que contiene dibujo, señal&#10;&#10;El contenido generado por IA puede ser incorrecto.">
            <a:extLst>
              <a:ext uri="{FF2B5EF4-FFF2-40B4-BE49-F238E27FC236}">
                <a16:creationId xmlns:a16="http://schemas.microsoft.com/office/drawing/2014/main" id="{39F6A38F-3F72-0027-CA29-B666C2378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842" y="3826869"/>
            <a:ext cx="596488" cy="596488"/>
          </a:xfrm>
          <a:prstGeom prst="rect">
            <a:avLst/>
          </a:prstGeom>
        </p:spPr>
      </p:pic>
      <p:sp>
        <p:nvSpPr>
          <p:cNvPr id="1964" name="Google Shape;1964;p118">
            <a:extLst>
              <a:ext uri="{FF2B5EF4-FFF2-40B4-BE49-F238E27FC236}">
                <a16:creationId xmlns:a16="http://schemas.microsoft.com/office/drawing/2014/main" id="{8F1F8411-FA90-6062-C317-75CAF449CB36}"/>
              </a:ext>
            </a:extLst>
          </p:cNvPr>
          <p:cNvSpPr txBox="1"/>
          <p:nvPr/>
        </p:nvSpPr>
        <p:spPr>
          <a:xfrm>
            <a:off x="464689" y="329609"/>
            <a:ext cx="4252310" cy="237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>
              <a:spcAft>
                <a:spcPts val="800"/>
              </a:spcAft>
            </a:pP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Implementando Arquitecturas Seguras en Azure</a:t>
            </a:r>
            <a:endParaRPr lang="en-US" sz="320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31" name="Imagen 30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0D02F86C-33DD-90E6-02A5-C68CA3FD2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29" y="1400273"/>
            <a:ext cx="898830" cy="8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6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552FF3A-6FAA-497F-9757-B75D25329E7E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8DDDBB-0D3A-470A-B274-453E519E6308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Existe toda una división en Microsoft dedicada a mantener la seguridad física de última generación en sus edificios.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Capas de seguridad física: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Solicitud de acceso y aprobación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Se solicitan con antelación, una vez aprobada, solo una persona tiene acceso al área del centro de datos pertinente.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Perímetro de la instalación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Las instalaciones están bien </a:t>
            </a:r>
            <a:r>
              <a:rPr lang="es-ES" sz="12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perimetradas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las visitas van a un punto de acceso bien definido.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Entrada al edificio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El edificio está fuertemente custodiado por profesionales de la seguridad. Patrullan y supervisan los vídeos de las cámaras.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Dentro del edificio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Sólo es posible avanzar mediante</a:t>
            </a:r>
            <a:b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autenticación multifase biométrica y al área del edificio para</a:t>
            </a:r>
            <a:b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cual se concede el acceso durante el tiempo preestablecido.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Planta del centro de datos. 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Arco de detección de metales en la entrada y salida.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Sólo dispositivos aprobados.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Cámaras de vídeo que supervisan cada bastidor.</a:t>
            </a:r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D2790-28DB-4769-A13C-21D2ABE28188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74102354-CB11-47C6-B8BF-FDA600649F88}"/>
                </a:ext>
              </a:extLst>
            </p:cNvPr>
            <p:cNvSpPr/>
            <p:nvPr/>
          </p:nvSpPr>
          <p:spPr>
            <a:xfrm>
              <a:off x="4286774" y="728931"/>
              <a:ext cx="30390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03EFFB2A-DFCC-40B2-8964-21BDB23A61DC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Seguridad física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827061C-3B1C-464C-A0A5-F0C0F2D792DB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3C3347-9BB8-4590-AF19-1C27C1D714E1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BBBE08-652E-48B0-B826-F841C91C772A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F082BB-CB55-40D0-8C5E-9E9E959BAA75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Physical</a:t>
              </a:r>
              <a:r>
                <a:rPr lang="es-ES" sz="800" dirty="0">
                  <a:solidFill>
                    <a:schemeClr val="bg1"/>
                  </a:solidFill>
                </a:rPr>
                <a:t> Security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60E3216-F3F9-4D7B-B99F-126D35EEB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6E7ABC-1737-48F6-A73A-1E00B1B6C898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034BF66-2D40-4984-BE60-FB50B59A17E7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DFEFF1D-C639-410A-9D33-91A26E44DB8C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9602FDF-C36D-48D8-9908-8C111AF42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B5A063C-A16B-4E21-BB20-B6DA842DFD79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47E19C-D4B1-4EFE-953C-B8BF87617D3D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5831B7A-BAB8-4557-B01E-2E9CE14F2AB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90D2190-DBB2-4451-81A8-8D7F76479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1FB0774-A5BF-4EB2-9315-0A11BB6F4A61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1926FD7-5AEB-4C68-8D70-629F68503DD8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AD966D-7561-43EA-9DA7-479C3596AAC2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7975B51-2B26-4C73-A5F6-B48780CD4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B4D9EA3-2F7A-44EF-A606-49D1A2F19049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ACCC23-9304-4E0A-8AAA-C738006D0841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1366E88-6F13-4410-AE1B-E5353F2F6F30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3641578-5F5C-4413-9B80-2EDDF0CF3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E827F4-5809-4DF7-A4C1-EF74C7AB28FB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F7C7906-1B43-4D7D-B48B-8913F80804A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7CA8ECA-D4D6-41EA-9872-F867313B5866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996F7F77-E767-4C54-A787-52AB71B5C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5B19AA8-50EA-4415-A609-FC148E92F26B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31EBF70-9D0F-4E8F-A4DE-539984B57FCC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5311BCA-0EFC-4518-9C1A-FD8EA3208997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CEE3991-6E67-41FF-9AAF-3E031FE3D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35A895F-E0D2-09D6-05D2-DFFDE98FD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Imagen que contiene persona, sostener, hombre, mano&#10;&#10;El contenido generado por IA puede ser incorrecto.">
            <a:extLst>
              <a:ext uri="{FF2B5EF4-FFF2-40B4-BE49-F238E27FC236}">
                <a16:creationId xmlns:a16="http://schemas.microsoft.com/office/drawing/2014/main" id="{29D0815B-70FB-B3E6-8023-7084C5551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36"/>
            <a:ext cx="4259365" cy="6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4F4608-FE31-479A-B5E7-8427B0D47A6E}"/>
              </a:ext>
            </a:extLst>
          </p:cNvPr>
          <p:cNvSpPr/>
          <p:nvPr/>
        </p:nvSpPr>
        <p:spPr>
          <a:xfrm>
            <a:off x="4369108" y="-6970"/>
            <a:ext cx="7802308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87F5D-3269-4EA6-8E12-72268AEB4D6F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CA35204F-D433-438F-8D10-5FD0E31F211F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CFBB87-6121-4393-8D3E-4D7EBFBB7F01}"/>
              </a:ext>
            </a:extLst>
          </p:cNvPr>
          <p:cNvGrpSpPr/>
          <p:nvPr/>
        </p:nvGrpSpPr>
        <p:grpSpPr>
          <a:xfrm>
            <a:off x="2556771" y="2616906"/>
            <a:ext cx="1461281" cy="1612716"/>
            <a:chOff x="6370637" y="1343026"/>
            <a:chExt cx="2971801" cy="3279775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1C1845E-593B-4472-B001-F283D074D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343026"/>
              <a:ext cx="2971801" cy="3279775"/>
            </a:xfrm>
            <a:custGeom>
              <a:avLst/>
              <a:gdLst>
                <a:gd name="T0" fmla="*/ 1543 w 1984"/>
                <a:gd name="T1" fmla="*/ 0 h 2190"/>
                <a:gd name="T2" fmla="*/ 441 w 1984"/>
                <a:gd name="T3" fmla="*/ 0 h 2190"/>
                <a:gd name="T4" fmla="*/ 439 w 1984"/>
                <a:gd name="T5" fmla="*/ 20 h 2190"/>
                <a:gd name="T6" fmla="*/ 22 w 1984"/>
                <a:gd name="T7" fmla="*/ 381 h 2190"/>
                <a:gd name="T8" fmla="*/ 0 w 1984"/>
                <a:gd name="T9" fmla="*/ 383 h 2190"/>
                <a:gd name="T10" fmla="*/ 0 w 1984"/>
                <a:gd name="T11" fmla="*/ 406 h 2190"/>
                <a:gd name="T12" fmla="*/ 233 w 1984"/>
                <a:gd name="T13" fmla="*/ 1431 h 2190"/>
                <a:gd name="T14" fmla="*/ 981 w 1984"/>
                <a:gd name="T15" fmla="*/ 2184 h 2190"/>
                <a:gd name="T16" fmla="*/ 992 w 1984"/>
                <a:gd name="T17" fmla="*/ 2190 h 2190"/>
                <a:gd name="T18" fmla="*/ 1002 w 1984"/>
                <a:gd name="T19" fmla="*/ 2184 h 2190"/>
                <a:gd name="T20" fmla="*/ 1751 w 1984"/>
                <a:gd name="T21" fmla="*/ 1431 h 2190"/>
                <a:gd name="T22" fmla="*/ 1984 w 1984"/>
                <a:gd name="T23" fmla="*/ 406 h 2190"/>
                <a:gd name="T24" fmla="*/ 1984 w 1984"/>
                <a:gd name="T25" fmla="*/ 383 h 2190"/>
                <a:gd name="T26" fmla="*/ 1962 w 1984"/>
                <a:gd name="T27" fmla="*/ 383 h 2190"/>
                <a:gd name="T28" fmla="*/ 1545 w 1984"/>
                <a:gd name="T29" fmla="*/ 20 h 2190"/>
                <a:gd name="T30" fmla="*/ 1543 w 1984"/>
                <a:gd name="T31" fmla="*/ 0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190">
                  <a:moveTo>
                    <a:pt x="1543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9" y="20"/>
                    <a:pt x="439" y="20"/>
                    <a:pt x="439" y="20"/>
                  </a:cubicBezTo>
                  <a:cubicBezTo>
                    <a:pt x="439" y="23"/>
                    <a:pt x="408" y="350"/>
                    <a:pt x="22" y="381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775"/>
                    <a:pt x="80" y="1129"/>
                    <a:pt x="233" y="1431"/>
                  </a:cubicBezTo>
                  <a:cubicBezTo>
                    <a:pt x="404" y="1766"/>
                    <a:pt x="662" y="2027"/>
                    <a:pt x="981" y="2184"/>
                  </a:cubicBezTo>
                  <a:cubicBezTo>
                    <a:pt x="992" y="2190"/>
                    <a:pt x="992" y="2190"/>
                    <a:pt x="992" y="2190"/>
                  </a:cubicBezTo>
                  <a:cubicBezTo>
                    <a:pt x="1002" y="2184"/>
                    <a:pt x="1002" y="2184"/>
                    <a:pt x="1002" y="2184"/>
                  </a:cubicBezTo>
                  <a:cubicBezTo>
                    <a:pt x="1322" y="2027"/>
                    <a:pt x="1580" y="1766"/>
                    <a:pt x="1751" y="1431"/>
                  </a:cubicBezTo>
                  <a:cubicBezTo>
                    <a:pt x="1904" y="1129"/>
                    <a:pt x="1984" y="775"/>
                    <a:pt x="1984" y="406"/>
                  </a:cubicBezTo>
                  <a:cubicBezTo>
                    <a:pt x="1984" y="383"/>
                    <a:pt x="1984" y="383"/>
                    <a:pt x="1984" y="383"/>
                  </a:cubicBezTo>
                  <a:cubicBezTo>
                    <a:pt x="1962" y="383"/>
                    <a:pt x="1962" y="383"/>
                    <a:pt x="1962" y="383"/>
                  </a:cubicBezTo>
                  <a:cubicBezTo>
                    <a:pt x="1577" y="351"/>
                    <a:pt x="1546" y="34"/>
                    <a:pt x="1545" y="20"/>
                  </a:cubicBezTo>
                  <a:cubicBezTo>
                    <a:pt x="1543" y="0"/>
                    <a:pt x="1543" y="0"/>
                    <a:pt x="1543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ACB81DAC-7EC1-4099-899D-35BAFF39F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71601"/>
              <a:ext cx="2901950" cy="3209925"/>
            </a:xfrm>
            <a:custGeom>
              <a:avLst/>
              <a:gdLst>
                <a:gd name="T0" fmla="*/ 1497 w 1938"/>
                <a:gd name="T1" fmla="*/ 0 h 2143"/>
                <a:gd name="T2" fmla="*/ 969 w 1938"/>
                <a:gd name="T3" fmla="*/ 0 h 2143"/>
                <a:gd name="T4" fmla="*/ 441 w 1938"/>
                <a:gd name="T5" fmla="*/ 0 h 2143"/>
                <a:gd name="T6" fmla="*/ 0 w 1938"/>
                <a:gd name="T7" fmla="*/ 387 h 2143"/>
                <a:gd name="T8" fmla="*/ 969 w 1938"/>
                <a:gd name="T9" fmla="*/ 2143 h 2143"/>
                <a:gd name="T10" fmla="*/ 1938 w 1938"/>
                <a:gd name="T11" fmla="*/ 387 h 2143"/>
                <a:gd name="T12" fmla="*/ 1497 w 1938"/>
                <a:gd name="T13" fmla="*/ 0 h 2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8" h="2143">
                  <a:moveTo>
                    <a:pt x="1497" y="0"/>
                  </a:moveTo>
                  <a:cubicBezTo>
                    <a:pt x="969" y="0"/>
                    <a:pt x="969" y="0"/>
                    <a:pt x="969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4"/>
                    <a:pt x="0" y="387"/>
                  </a:cubicBezTo>
                  <a:cubicBezTo>
                    <a:pt x="0" y="1082"/>
                    <a:pt x="295" y="1810"/>
                    <a:pt x="969" y="2143"/>
                  </a:cubicBezTo>
                  <a:cubicBezTo>
                    <a:pt x="1643" y="1810"/>
                    <a:pt x="1938" y="1082"/>
                    <a:pt x="1938" y="387"/>
                  </a:cubicBezTo>
                  <a:cubicBezTo>
                    <a:pt x="1526" y="354"/>
                    <a:pt x="1497" y="0"/>
                    <a:pt x="1497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2A94C12-EFE7-44B0-BD2C-4390FE284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66838"/>
              <a:ext cx="1450975" cy="3214688"/>
            </a:xfrm>
            <a:custGeom>
              <a:avLst/>
              <a:gdLst>
                <a:gd name="T0" fmla="*/ 969 w 969"/>
                <a:gd name="T1" fmla="*/ 0 h 2146"/>
                <a:gd name="T2" fmla="*/ 441 w 969"/>
                <a:gd name="T3" fmla="*/ 0 h 2146"/>
                <a:gd name="T4" fmla="*/ 0 w 969"/>
                <a:gd name="T5" fmla="*/ 388 h 2146"/>
                <a:gd name="T6" fmla="*/ 969 w 969"/>
                <a:gd name="T7" fmla="*/ 2146 h 2146"/>
                <a:gd name="T8" fmla="*/ 969 w 969"/>
                <a:gd name="T9" fmla="*/ 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9" h="2146">
                  <a:moveTo>
                    <a:pt x="969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5"/>
                    <a:pt x="0" y="388"/>
                  </a:cubicBezTo>
                  <a:cubicBezTo>
                    <a:pt x="0" y="1083"/>
                    <a:pt x="295" y="1813"/>
                    <a:pt x="969" y="214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E220FECE-C4AB-4E40-8786-3A4E9F82F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2568575" cy="2865438"/>
            </a:xfrm>
            <a:custGeom>
              <a:avLst/>
              <a:gdLst>
                <a:gd name="T0" fmla="*/ 857 w 1714"/>
                <a:gd name="T1" fmla="*/ 1913 h 1913"/>
                <a:gd name="T2" fmla="*/ 218 w 1714"/>
                <a:gd name="T3" fmla="*/ 1245 h 1913"/>
                <a:gd name="T4" fmla="*/ 0 w 1714"/>
                <a:gd name="T5" fmla="*/ 374 h 1913"/>
                <a:gd name="T6" fmla="*/ 418 w 1714"/>
                <a:gd name="T7" fmla="*/ 0 h 1913"/>
                <a:gd name="T8" fmla="*/ 1296 w 1714"/>
                <a:gd name="T9" fmla="*/ 0 h 1913"/>
                <a:gd name="T10" fmla="*/ 1714 w 1714"/>
                <a:gd name="T11" fmla="*/ 374 h 1913"/>
                <a:gd name="T12" fmla="*/ 1496 w 1714"/>
                <a:gd name="T13" fmla="*/ 1244 h 1913"/>
                <a:gd name="T14" fmla="*/ 857 w 1714"/>
                <a:gd name="T15" fmla="*/ 1913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4" h="1913">
                  <a:moveTo>
                    <a:pt x="857" y="1913"/>
                  </a:moveTo>
                  <a:cubicBezTo>
                    <a:pt x="584" y="1766"/>
                    <a:pt x="369" y="1541"/>
                    <a:pt x="218" y="1245"/>
                  </a:cubicBezTo>
                  <a:cubicBezTo>
                    <a:pt x="88" y="989"/>
                    <a:pt x="13" y="687"/>
                    <a:pt x="0" y="374"/>
                  </a:cubicBezTo>
                  <a:cubicBezTo>
                    <a:pt x="252" y="318"/>
                    <a:pt x="373" y="148"/>
                    <a:pt x="418" y="0"/>
                  </a:cubicBezTo>
                  <a:cubicBezTo>
                    <a:pt x="1296" y="0"/>
                    <a:pt x="1296" y="0"/>
                    <a:pt x="1296" y="0"/>
                  </a:cubicBezTo>
                  <a:cubicBezTo>
                    <a:pt x="1341" y="148"/>
                    <a:pt x="1462" y="318"/>
                    <a:pt x="1714" y="374"/>
                  </a:cubicBezTo>
                  <a:cubicBezTo>
                    <a:pt x="1701" y="687"/>
                    <a:pt x="1626" y="987"/>
                    <a:pt x="1496" y="1244"/>
                  </a:cubicBezTo>
                  <a:cubicBezTo>
                    <a:pt x="1345" y="1540"/>
                    <a:pt x="1130" y="1766"/>
                    <a:pt x="857" y="19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276AF9F2-20FA-4815-83F9-58916D656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1284288" cy="2865438"/>
            </a:xfrm>
            <a:custGeom>
              <a:avLst/>
              <a:gdLst>
                <a:gd name="T0" fmla="*/ 857 w 857"/>
                <a:gd name="T1" fmla="*/ 0 h 1913"/>
                <a:gd name="T2" fmla="*/ 418 w 857"/>
                <a:gd name="T3" fmla="*/ 0 h 1913"/>
                <a:gd name="T4" fmla="*/ 0 w 857"/>
                <a:gd name="T5" fmla="*/ 374 h 1913"/>
                <a:gd name="T6" fmla="*/ 218 w 857"/>
                <a:gd name="T7" fmla="*/ 1245 h 1913"/>
                <a:gd name="T8" fmla="*/ 857 w 857"/>
                <a:gd name="T9" fmla="*/ 1913 h 1913"/>
                <a:gd name="T10" fmla="*/ 857 w 857"/>
                <a:gd name="T11" fmla="*/ 0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7" h="1913">
                  <a:moveTo>
                    <a:pt x="857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373" y="148"/>
                    <a:pt x="252" y="318"/>
                    <a:pt x="0" y="374"/>
                  </a:cubicBezTo>
                  <a:cubicBezTo>
                    <a:pt x="13" y="687"/>
                    <a:pt x="88" y="988"/>
                    <a:pt x="218" y="1245"/>
                  </a:cubicBezTo>
                  <a:cubicBezTo>
                    <a:pt x="369" y="1540"/>
                    <a:pt x="584" y="1766"/>
                    <a:pt x="857" y="1913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0">
              <a:extLst>
                <a:ext uri="{FF2B5EF4-FFF2-40B4-BE49-F238E27FC236}">
                  <a16:creationId xmlns:a16="http://schemas.microsoft.com/office/drawing/2014/main" id="{17AC10A1-15DD-4F5D-AC61-9AB5C6FE4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93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6F163139-191E-4105-91AE-8AD278910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1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491BEAB7-029B-4806-88EE-712FC5309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0988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0E9C259-4B34-4D25-9F2A-39050BDBD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8425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BBB62A4F-BB59-4586-AA51-D7F103CF7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613" y="444341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2F17A16A-F5DA-4C57-91E7-B4A943249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3650" y="3319463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AC9EE815-B2EC-4ACE-A80D-79F82317A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463" y="331946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384F3DD-3CC9-4202-8122-1683F356A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2359026"/>
              <a:ext cx="525463" cy="1006475"/>
            </a:xfrm>
            <a:custGeom>
              <a:avLst/>
              <a:gdLst>
                <a:gd name="T0" fmla="*/ 351 w 351"/>
                <a:gd name="T1" fmla="*/ 176 h 672"/>
                <a:gd name="T2" fmla="*/ 176 w 351"/>
                <a:gd name="T3" fmla="*/ 0 h 672"/>
                <a:gd name="T4" fmla="*/ 0 w 351"/>
                <a:gd name="T5" fmla="*/ 176 h 672"/>
                <a:gd name="T6" fmla="*/ 75 w 351"/>
                <a:gd name="T7" fmla="*/ 320 h 672"/>
                <a:gd name="T8" fmla="*/ 75 w 351"/>
                <a:gd name="T9" fmla="*/ 572 h 672"/>
                <a:gd name="T10" fmla="*/ 175 w 351"/>
                <a:gd name="T11" fmla="*/ 672 h 672"/>
                <a:gd name="T12" fmla="*/ 275 w 351"/>
                <a:gd name="T13" fmla="*/ 572 h 672"/>
                <a:gd name="T14" fmla="*/ 275 w 351"/>
                <a:gd name="T15" fmla="*/ 321 h 672"/>
                <a:gd name="T16" fmla="*/ 351 w 351"/>
                <a:gd name="T17" fmla="*/ 17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672">
                  <a:moveTo>
                    <a:pt x="351" y="176"/>
                  </a:moveTo>
                  <a:cubicBezTo>
                    <a:pt x="351" y="79"/>
                    <a:pt x="273" y="0"/>
                    <a:pt x="176" y="0"/>
                  </a:cubicBezTo>
                  <a:cubicBezTo>
                    <a:pt x="79" y="0"/>
                    <a:pt x="0" y="79"/>
                    <a:pt x="0" y="176"/>
                  </a:cubicBezTo>
                  <a:cubicBezTo>
                    <a:pt x="0" y="235"/>
                    <a:pt x="31" y="288"/>
                    <a:pt x="75" y="320"/>
                  </a:cubicBezTo>
                  <a:cubicBezTo>
                    <a:pt x="75" y="572"/>
                    <a:pt x="75" y="572"/>
                    <a:pt x="75" y="572"/>
                  </a:cubicBezTo>
                  <a:cubicBezTo>
                    <a:pt x="75" y="627"/>
                    <a:pt x="120" y="672"/>
                    <a:pt x="175" y="672"/>
                  </a:cubicBezTo>
                  <a:cubicBezTo>
                    <a:pt x="230" y="672"/>
                    <a:pt x="275" y="627"/>
                    <a:pt x="275" y="572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323" y="289"/>
                    <a:pt x="351" y="236"/>
                    <a:pt x="351" y="17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C62A9-1D41-4478-A6ED-A5C0793FD995}"/>
              </a:ext>
            </a:extLst>
          </p:cNvPr>
          <p:cNvGrpSpPr/>
          <p:nvPr/>
        </p:nvGrpSpPr>
        <p:grpSpPr>
          <a:xfrm>
            <a:off x="134112" y="3227232"/>
            <a:ext cx="4099485" cy="3328266"/>
            <a:chOff x="2766219" y="1452562"/>
            <a:chExt cx="6657975" cy="5405438"/>
          </a:xfrm>
        </p:grpSpPr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8CB22171-9764-4C20-A1B5-CCF88068C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9594" y="4132262"/>
              <a:ext cx="909638" cy="703263"/>
            </a:xfrm>
            <a:custGeom>
              <a:avLst/>
              <a:gdLst>
                <a:gd name="T0" fmla="*/ 131 w 573"/>
                <a:gd name="T1" fmla="*/ 0 h 443"/>
                <a:gd name="T2" fmla="*/ 443 w 573"/>
                <a:gd name="T3" fmla="*/ 0 h 443"/>
                <a:gd name="T4" fmla="*/ 443 w 573"/>
                <a:gd name="T5" fmla="*/ 2 h 443"/>
                <a:gd name="T6" fmla="*/ 443 w 573"/>
                <a:gd name="T7" fmla="*/ 11 h 443"/>
                <a:gd name="T8" fmla="*/ 442 w 573"/>
                <a:gd name="T9" fmla="*/ 26 h 443"/>
                <a:gd name="T10" fmla="*/ 442 w 573"/>
                <a:gd name="T11" fmla="*/ 45 h 443"/>
                <a:gd name="T12" fmla="*/ 442 w 573"/>
                <a:gd name="T13" fmla="*/ 68 h 443"/>
                <a:gd name="T14" fmla="*/ 442 w 573"/>
                <a:gd name="T15" fmla="*/ 95 h 443"/>
                <a:gd name="T16" fmla="*/ 443 w 573"/>
                <a:gd name="T17" fmla="*/ 124 h 443"/>
                <a:gd name="T18" fmla="*/ 444 w 573"/>
                <a:gd name="T19" fmla="*/ 156 h 443"/>
                <a:gd name="T20" fmla="*/ 447 w 573"/>
                <a:gd name="T21" fmla="*/ 188 h 443"/>
                <a:gd name="T22" fmla="*/ 451 w 573"/>
                <a:gd name="T23" fmla="*/ 221 h 443"/>
                <a:gd name="T24" fmla="*/ 454 w 573"/>
                <a:gd name="T25" fmla="*/ 254 h 443"/>
                <a:gd name="T26" fmla="*/ 461 w 573"/>
                <a:gd name="T27" fmla="*/ 287 h 443"/>
                <a:gd name="T28" fmla="*/ 467 w 573"/>
                <a:gd name="T29" fmla="*/ 318 h 443"/>
                <a:gd name="T30" fmla="*/ 476 w 573"/>
                <a:gd name="T31" fmla="*/ 347 h 443"/>
                <a:gd name="T32" fmla="*/ 488 w 573"/>
                <a:gd name="T33" fmla="*/ 374 h 443"/>
                <a:gd name="T34" fmla="*/ 500 w 573"/>
                <a:gd name="T35" fmla="*/ 397 h 443"/>
                <a:gd name="T36" fmla="*/ 514 w 573"/>
                <a:gd name="T37" fmla="*/ 416 h 443"/>
                <a:gd name="T38" fmla="*/ 532 w 573"/>
                <a:gd name="T39" fmla="*/ 431 h 443"/>
                <a:gd name="T40" fmla="*/ 551 w 573"/>
                <a:gd name="T41" fmla="*/ 440 h 443"/>
                <a:gd name="T42" fmla="*/ 573 w 573"/>
                <a:gd name="T43" fmla="*/ 443 h 443"/>
                <a:gd name="T44" fmla="*/ 0 w 573"/>
                <a:gd name="T45" fmla="*/ 443 h 443"/>
                <a:gd name="T46" fmla="*/ 23 w 573"/>
                <a:gd name="T47" fmla="*/ 440 h 443"/>
                <a:gd name="T48" fmla="*/ 42 w 573"/>
                <a:gd name="T49" fmla="*/ 431 h 443"/>
                <a:gd name="T50" fmla="*/ 59 w 573"/>
                <a:gd name="T51" fmla="*/ 416 h 443"/>
                <a:gd name="T52" fmla="*/ 74 w 573"/>
                <a:gd name="T53" fmla="*/ 397 h 443"/>
                <a:gd name="T54" fmla="*/ 87 w 573"/>
                <a:gd name="T55" fmla="*/ 374 h 443"/>
                <a:gd name="T56" fmla="*/ 97 w 573"/>
                <a:gd name="T57" fmla="*/ 347 h 443"/>
                <a:gd name="T58" fmla="*/ 106 w 573"/>
                <a:gd name="T59" fmla="*/ 318 h 443"/>
                <a:gd name="T60" fmla="*/ 113 w 573"/>
                <a:gd name="T61" fmla="*/ 287 h 443"/>
                <a:gd name="T62" fmla="*/ 120 w 573"/>
                <a:gd name="T63" fmla="*/ 254 h 443"/>
                <a:gd name="T64" fmla="*/ 124 w 573"/>
                <a:gd name="T65" fmla="*/ 221 h 443"/>
                <a:gd name="T66" fmla="*/ 127 w 573"/>
                <a:gd name="T67" fmla="*/ 188 h 443"/>
                <a:gd name="T68" fmla="*/ 130 w 573"/>
                <a:gd name="T69" fmla="*/ 156 h 443"/>
                <a:gd name="T70" fmla="*/ 131 w 573"/>
                <a:gd name="T71" fmla="*/ 124 h 443"/>
                <a:gd name="T72" fmla="*/ 132 w 573"/>
                <a:gd name="T73" fmla="*/ 95 h 443"/>
                <a:gd name="T74" fmla="*/ 132 w 573"/>
                <a:gd name="T75" fmla="*/ 68 h 443"/>
                <a:gd name="T76" fmla="*/ 132 w 573"/>
                <a:gd name="T77" fmla="*/ 45 h 443"/>
                <a:gd name="T78" fmla="*/ 131 w 573"/>
                <a:gd name="T79" fmla="*/ 26 h 443"/>
                <a:gd name="T80" fmla="*/ 131 w 573"/>
                <a:gd name="T81" fmla="*/ 11 h 443"/>
                <a:gd name="T82" fmla="*/ 131 w 573"/>
                <a:gd name="T83" fmla="*/ 2 h 443"/>
                <a:gd name="T84" fmla="*/ 131 w 573"/>
                <a:gd name="T85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3" h="443">
                  <a:moveTo>
                    <a:pt x="131" y="0"/>
                  </a:moveTo>
                  <a:lnTo>
                    <a:pt x="443" y="0"/>
                  </a:lnTo>
                  <a:lnTo>
                    <a:pt x="443" y="2"/>
                  </a:lnTo>
                  <a:lnTo>
                    <a:pt x="443" y="11"/>
                  </a:lnTo>
                  <a:lnTo>
                    <a:pt x="442" y="26"/>
                  </a:lnTo>
                  <a:lnTo>
                    <a:pt x="442" y="45"/>
                  </a:lnTo>
                  <a:lnTo>
                    <a:pt x="442" y="68"/>
                  </a:lnTo>
                  <a:lnTo>
                    <a:pt x="442" y="95"/>
                  </a:lnTo>
                  <a:lnTo>
                    <a:pt x="443" y="124"/>
                  </a:lnTo>
                  <a:lnTo>
                    <a:pt x="444" y="156"/>
                  </a:lnTo>
                  <a:lnTo>
                    <a:pt x="447" y="188"/>
                  </a:lnTo>
                  <a:lnTo>
                    <a:pt x="451" y="221"/>
                  </a:lnTo>
                  <a:lnTo>
                    <a:pt x="454" y="254"/>
                  </a:lnTo>
                  <a:lnTo>
                    <a:pt x="461" y="287"/>
                  </a:lnTo>
                  <a:lnTo>
                    <a:pt x="467" y="318"/>
                  </a:lnTo>
                  <a:lnTo>
                    <a:pt x="476" y="347"/>
                  </a:lnTo>
                  <a:lnTo>
                    <a:pt x="488" y="374"/>
                  </a:lnTo>
                  <a:lnTo>
                    <a:pt x="500" y="397"/>
                  </a:lnTo>
                  <a:lnTo>
                    <a:pt x="514" y="416"/>
                  </a:lnTo>
                  <a:lnTo>
                    <a:pt x="532" y="431"/>
                  </a:lnTo>
                  <a:lnTo>
                    <a:pt x="551" y="440"/>
                  </a:lnTo>
                  <a:lnTo>
                    <a:pt x="573" y="443"/>
                  </a:lnTo>
                  <a:lnTo>
                    <a:pt x="0" y="443"/>
                  </a:lnTo>
                  <a:lnTo>
                    <a:pt x="23" y="440"/>
                  </a:lnTo>
                  <a:lnTo>
                    <a:pt x="42" y="431"/>
                  </a:lnTo>
                  <a:lnTo>
                    <a:pt x="59" y="416"/>
                  </a:lnTo>
                  <a:lnTo>
                    <a:pt x="74" y="397"/>
                  </a:lnTo>
                  <a:lnTo>
                    <a:pt x="87" y="374"/>
                  </a:lnTo>
                  <a:lnTo>
                    <a:pt x="97" y="347"/>
                  </a:lnTo>
                  <a:lnTo>
                    <a:pt x="106" y="318"/>
                  </a:lnTo>
                  <a:lnTo>
                    <a:pt x="113" y="287"/>
                  </a:lnTo>
                  <a:lnTo>
                    <a:pt x="120" y="254"/>
                  </a:lnTo>
                  <a:lnTo>
                    <a:pt x="124" y="221"/>
                  </a:lnTo>
                  <a:lnTo>
                    <a:pt x="127" y="188"/>
                  </a:lnTo>
                  <a:lnTo>
                    <a:pt x="130" y="156"/>
                  </a:lnTo>
                  <a:lnTo>
                    <a:pt x="131" y="124"/>
                  </a:lnTo>
                  <a:lnTo>
                    <a:pt x="132" y="95"/>
                  </a:lnTo>
                  <a:lnTo>
                    <a:pt x="132" y="68"/>
                  </a:lnTo>
                  <a:lnTo>
                    <a:pt x="132" y="45"/>
                  </a:lnTo>
                  <a:lnTo>
                    <a:pt x="131" y="26"/>
                  </a:lnTo>
                  <a:lnTo>
                    <a:pt x="131" y="11"/>
                  </a:lnTo>
                  <a:lnTo>
                    <a:pt x="131" y="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20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4BF93A73-23FA-47EE-A313-881A105EB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744" y="2328862"/>
              <a:ext cx="3333750" cy="2190750"/>
            </a:xfrm>
            <a:custGeom>
              <a:avLst/>
              <a:gdLst>
                <a:gd name="T0" fmla="*/ 58 w 2100"/>
                <a:gd name="T1" fmla="*/ 0 h 1380"/>
                <a:gd name="T2" fmla="*/ 2044 w 2100"/>
                <a:gd name="T3" fmla="*/ 0 h 1380"/>
                <a:gd name="T4" fmla="*/ 2062 w 2100"/>
                <a:gd name="T5" fmla="*/ 3 h 1380"/>
                <a:gd name="T6" fmla="*/ 2078 w 2100"/>
                <a:gd name="T7" fmla="*/ 12 h 1380"/>
                <a:gd name="T8" fmla="*/ 2090 w 2100"/>
                <a:gd name="T9" fmla="*/ 23 h 1380"/>
                <a:gd name="T10" fmla="*/ 2098 w 2100"/>
                <a:gd name="T11" fmla="*/ 40 h 1380"/>
                <a:gd name="T12" fmla="*/ 2100 w 2100"/>
                <a:gd name="T13" fmla="*/ 57 h 1380"/>
                <a:gd name="T14" fmla="*/ 2100 w 2100"/>
                <a:gd name="T15" fmla="*/ 1330 h 1380"/>
                <a:gd name="T16" fmla="*/ 2098 w 2100"/>
                <a:gd name="T17" fmla="*/ 1346 h 1380"/>
                <a:gd name="T18" fmla="*/ 2092 w 2100"/>
                <a:gd name="T19" fmla="*/ 1360 h 1380"/>
                <a:gd name="T20" fmla="*/ 2080 w 2100"/>
                <a:gd name="T21" fmla="*/ 1371 h 1380"/>
                <a:gd name="T22" fmla="*/ 2067 w 2100"/>
                <a:gd name="T23" fmla="*/ 1378 h 1380"/>
                <a:gd name="T24" fmla="*/ 2051 w 2100"/>
                <a:gd name="T25" fmla="*/ 1380 h 1380"/>
                <a:gd name="T26" fmla="*/ 50 w 2100"/>
                <a:gd name="T27" fmla="*/ 1380 h 1380"/>
                <a:gd name="T28" fmla="*/ 35 w 2100"/>
                <a:gd name="T29" fmla="*/ 1378 h 1380"/>
                <a:gd name="T30" fmla="*/ 21 w 2100"/>
                <a:gd name="T31" fmla="*/ 1371 h 1380"/>
                <a:gd name="T32" fmla="*/ 11 w 2100"/>
                <a:gd name="T33" fmla="*/ 1360 h 1380"/>
                <a:gd name="T34" fmla="*/ 3 w 2100"/>
                <a:gd name="T35" fmla="*/ 1346 h 1380"/>
                <a:gd name="T36" fmla="*/ 0 w 2100"/>
                <a:gd name="T37" fmla="*/ 1330 h 1380"/>
                <a:gd name="T38" fmla="*/ 0 w 2100"/>
                <a:gd name="T39" fmla="*/ 57 h 1380"/>
                <a:gd name="T40" fmla="*/ 4 w 2100"/>
                <a:gd name="T41" fmla="*/ 40 h 1380"/>
                <a:gd name="T42" fmla="*/ 12 w 2100"/>
                <a:gd name="T43" fmla="*/ 23 h 1380"/>
                <a:gd name="T44" fmla="*/ 25 w 2100"/>
                <a:gd name="T45" fmla="*/ 12 h 1380"/>
                <a:gd name="T46" fmla="*/ 40 w 2100"/>
                <a:gd name="T47" fmla="*/ 3 h 1380"/>
                <a:gd name="T48" fmla="*/ 58 w 2100"/>
                <a:gd name="T49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00" h="1380">
                  <a:moveTo>
                    <a:pt x="58" y="0"/>
                  </a:moveTo>
                  <a:lnTo>
                    <a:pt x="2044" y="0"/>
                  </a:lnTo>
                  <a:lnTo>
                    <a:pt x="2062" y="3"/>
                  </a:lnTo>
                  <a:lnTo>
                    <a:pt x="2078" y="12"/>
                  </a:lnTo>
                  <a:lnTo>
                    <a:pt x="2090" y="23"/>
                  </a:lnTo>
                  <a:lnTo>
                    <a:pt x="2098" y="40"/>
                  </a:lnTo>
                  <a:lnTo>
                    <a:pt x="2100" y="57"/>
                  </a:lnTo>
                  <a:lnTo>
                    <a:pt x="2100" y="1330"/>
                  </a:lnTo>
                  <a:lnTo>
                    <a:pt x="2098" y="1346"/>
                  </a:lnTo>
                  <a:lnTo>
                    <a:pt x="2092" y="1360"/>
                  </a:lnTo>
                  <a:lnTo>
                    <a:pt x="2080" y="1371"/>
                  </a:lnTo>
                  <a:lnTo>
                    <a:pt x="2067" y="1378"/>
                  </a:lnTo>
                  <a:lnTo>
                    <a:pt x="2051" y="1380"/>
                  </a:lnTo>
                  <a:lnTo>
                    <a:pt x="50" y="1380"/>
                  </a:lnTo>
                  <a:lnTo>
                    <a:pt x="35" y="1378"/>
                  </a:lnTo>
                  <a:lnTo>
                    <a:pt x="21" y="1371"/>
                  </a:lnTo>
                  <a:lnTo>
                    <a:pt x="11" y="1360"/>
                  </a:lnTo>
                  <a:lnTo>
                    <a:pt x="3" y="1346"/>
                  </a:lnTo>
                  <a:lnTo>
                    <a:pt x="0" y="1330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2" y="23"/>
                  </a:lnTo>
                  <a:lnTo>
                    <a:pt x="25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78A7F7-19BF-45B4-B0CB-86661AF9A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281" y="2433637"/>
              <a:ext cx="3117850" cy="16732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3A3815-B4DD-473B-808E-4FC9C253B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694" y="4092574"/>
              <a:ext cx="3119438" cy="100013"/>
            </a:xfrm>
            <a:prstGeom prst="rect">
              <a:avLst/>
            </a:prstGeom>
            <a:solidFill>
              <a:srgbClr val="042B3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8">
              <a:extLst>
                <a:ext uri="{FF2B5EF4-FFF2-40B4-BE49-F238E27FC236}">
                  <a16:creationId xmlns:a16="http://schemas.microsoft.com/office/drawing/2014/main" id="{C1F1820F-8A54-419A-8095-D5481D4CE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244" y="4268787"/>
              <a:ext cx="163513" cy="163513"/>
            </a:xfrm>
            <a:custGeom>
              <a:avLst/>
              <a:gdLst>
                <a:gd name="T0" fmla="*/ 50 w 103"/>
                <a:gd name="T1" fmla="*/ 0 h 103"/>
                <a:gd name="T2" fmla="*/ 67 w 103"/>
                <a:gd name="T3" fmla="*/ 3 h 103"/>
                <a:gd name="T4" fmla="*/ 81 w 103"/>
                <a:gd name="T5" fmla="*/ 10 h 103"/>
                <a:gd name="T6" fmla="*/ 92 w 103"/>
                <a:gd name="T7" fmla="*/ 22 h 103"/>
                <a:gd name="T8" fmla="*/ 100 w 103"/>
                <a:gd name="T9" fmla="*/ 36 h 103"/>
                <a:gd name="T10" fmla="*/ 103 w 103"/>
                <a:gd name="T11" fmla="*/ 52 h 103"/>
                <a:gd name="T12" fmla="*/ 100 w 103"/>
                <a:gd name="T13" fmla="*/ 69 h 103"/>
                <a:gd name="T14" fmla="*/ 92 w 103"/>
                <a:gd name="T15" fmla="*/ 83 h 103"/>
                <a:gd name="T16" fmla="*/ 81 w 103"/>
                <a:gd name="T17" fmla="*/ 94 h 103"/>
                <a:gd name="T18" fmla="*/ 67 w 103"/>
                <a:gd name="T19" fmla="*/ 101 h 103"/>
                <a:gd name="T20" fmla="*/ 50 w 103"/>
                <a:gd name="T21" fmla="*/ 103 h 103"/>
                <a:gd name="T22" fmla="*/ 35 w 103"/>
                <a:gd name="T23" fmla="*/ 101 h 103"/>
                <a:gd name="T24" fmla="*/ 20 w 103"/>
                <a:gd name="T25" fmla="*/ 94 h 103"/>
                <a:gd name="T26" fmla="*/ 10 w 103"/>
                <a:gd name="T27" fmla="*/ 83 h 103"/>
                <a:gd name="T28" fmla="*/ 2 w 103"/>
                <a:gd name="T29" fmla="*/ 69 h 103"/>
                <a:gd name="T30" fmla="*/ 0 w 103"/>
                <a:gd name="T31" fmla="*/ 52 h 103"/>
                <a:gd name="T32" fmla="*/ 2 w 103"/>
                <a:gd name="T33" fmla="*/ 36 h 103"/>
                <a:gd name="T34" fmla="*/ 10 w 103"/>
                <a:gd name="T35" fmla="*/ 22 h 103"/>
                <a:gd name="T36" fmla="*/ 20 w 103"/>
                <a:gd name="T37" fmla="*/ 10 h 103"/>
                <a:gd name="T38" fmla="*/ 35 w 103"/>
                <a:gd name="T39" fmla="*/ 3 h 103"/>
                <a:gd name="T40" fmla="*/ 50 w 103"/>
                <a:gd name="T4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03">
                  <a:moveTo>
                    <a:pt x="50" y="0"/>
                  </a:moveTo>
                  <a:lnTo>
                    <a:pt x="67" y="3"/>
                  </a:lnTo>
                  <a:lnTo>
                    <a:pt x="81" y="10"/>
                  </a:lnTo>
                  <a:lnTo>
                    <a:pt x="92" y="22"/>
                  </a:lnTo>
                  <a:lnTo>
                    <a:pt x="100" y="36"/>
                  </a:lnTo>
                  <a:lnTo>
                    <a:pt x="103" y="52"/>
                  </a:lnTo>
                  <a:lnTo>
                    <a:pt x="100" y="69"/>
                  </a:lnTo>
                  <a:lnTo>
                    <a:pt x="92" y="83"/>
                  </a:lnTo>
                  <a:lnTo>
                    <a:pt x="81" y="94"/>
                  </a:lnTo>
                  <a:lnTo>
                    <a:pt x="67" y="101"/>
                  </a:lnTo>
                  <a:lnTo>
                    <a:pt x="50" y="103"/>
                  </a:lnTo>
                  <a:lnTo>
                    <a:pt x="35" y="101"/>
                  </a:lnTo>
                  <a:lnTo>
                    <a:pt x="20" y="94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0" y="10"/>
                  </a:lnTo>
                  <a:lnTo>
                    <a:pt x="35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4636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">
              <a:extLst>
                <a:ext uri="{FF2B5EF4-FFF2-40B4-BE49-F238E27FC236}">
                  <a16:creationId xmlns:a16="http://schemas.microsoft.com/office/drawing/2014/main" id="{407BB381-CD06-453E-9F97-D8EF5CF12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219" y="4733923"/>
              <a:ext cx="6657975" cy="2085975"/>
            </a:xfrm>
            <a:custGeom>
              <a:avLst/>
              <a:gdLst>
                <a:gd name="T0" fmla="*/ 0 w 4194"/>
                <a:gd name="T1" fmla="*/ 0 h 1314"/>
                <a:gd name="T2" fmla="*/ 4194 w 4194"/>
                <a:gd name="T3" fmla="*/ 0 h 1314"/>
                <a:gd name="T4" fmla="*/ 4194 w 4194"/>
                <a:gd name="T5" fmla="*/ 197 h 1314"/>
                <a:gd name="T6" fmla="*/ 4095 w 4194"/>
                <a:gd name="T7" fmla="*/ 197 h 1314"/>
                <a:gd name="T8" fmla="*/ 4095 w 4194"/>
                <a:gd name="T9" fmla="*/ 1314 h 1314"/>
                <a:gd name="T10" fmla="*/ 3079 w 4194"/>
                <a:gd name="T11" fmla="*/ 1314 h 1314"/>
                <a:gd name="T12" fmla="*/ 3079 w 4194"/>
                <a:gd name="T13" fmla="*/ 197 h 1314"/>
                <a:gd name="T14" fmla="*/ 1115 w 4194"/>
                <a:gd name="T15" fmla="*/ 197 h 1314"/>
                <a:gd name="T16" fmla="*/ 1115 w 4194"/>
                <a:gd name="T17" fmla="*/ 1314 h 1314"/>
                <a:gd name="T18" fmla="*/ 100 w 4194"/>
                <a:gd name="T19" fmla="*/ 1314 h 1314"/>
                <a:gd name="T20" fmla="*/ 100 w 4194"/>
                <a:gd name="T21" fmla="*/ 197 h 1314"/>
                <a:gd name="T22" fmla="*/ 0 w 4194"/>
                <a:gd name="T23" fmla="*/ 197 h 1314"/>
                <a:gd name="T24" fmla="*/ 0 w 4194"/>
                <a:gd name="T25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4" h="1314">
                  <a:moveTo>
                    <a:pt x="0" y="0"/>
                  </a:moveTo>
                  <a:lnTo>
                    <a:pt x="4194" y="0"/>
                  </a:lnTo>
                  <a:lnTo>
                    <a:pt x="4194" y="197"/>
                  </a:lnTo>
                  <a:lnTo>
                    <a:pt x="4095" y="197"/>
                  </a:lnTo>
                  <a:lnTo>
                    <a:pt x="4095" y="1314"/>
                  </a:lnTo>
                  <a:lnTo>
                    <a:pt x="3079" y="1314"/>
                  </a:lnTo>
                  <a:lnTo>
                    <a:pt x="3079" y="197"/>
                  </a:lnTo>
                  <a:lnTo>
                    <a:pt x="1115" y="197"/>
                  </a:lnTo>
                  <a:lnTo>
                    <a:pt x="1115" y="1314"/>
                  </a:lnTo>
                  <a:lnTo>
                    <a:pt x="100" y="1314"/>
                  </a:lnTo>
                  <a:lnTo>
                    <a:pt x="100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249824E-6BD9-4810-B193-248FF5FB5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844" y="3197224"/>
              <a:ext cx="3768725" cy="1744663"/>
            </a:xfrm>
            <a:custGeom>
              <a:avLst/>
              <a:gdLst>
                <a:gd name="T0" fmla="*/ 1012 w 2374"/>
                <a:gd name="T1" fmla="*/ 41 h 1099"/>
                <a:gd name="T2" fmla="*/ 1186 w 2374"/>
                <a:gd name="T3" fmla="*/ 67 h 1099"/>
                <a:gd name="T4" fmla="*/ 1362 w 2374"/>
                <a:gd name="T5" fmla="*/ 41 h 1099"/>
                <a:gd name="T6" fmla="*/ 1861 w 2374"/>
                <a:gd name="T7" fmla="*/ 74 h 1099"/>
                <a:gd name="T8" fmla="*/ 1900 w 2374"/>
                <a:gd name="T9" fmla="*/ 101 h 1099"/>
                <a:gd name="T10" fmla="*/ 1911 w 2374"/>
                <a:gd name="T11" fmla="*/ 161 h 1099"/>
                <a:gd name="T12" fmla="*/ 1926 w 2374"/>
                <a:gd name="T13" fmla="*/ 185 h 1099"/>
                <a:gd name="T14" fmla="*/ 1970 w 2374"/>
                <a:gd name="T15" fmla="*/ 247 h 1099"/>
                <a:gd name="T16" fmla="*/ 2033 w 2374"/>
                <a:gd name="T17" fmla="*/ 340 h 1099"/>
                <a:gd name="T18" fmla="*/ 2107 w 2374"/>
                <a:gd name="T19" fmla="*/ 451 h 1099"/>
                <a:gd name="T20" fmla="*/ 2184 w 2374"/>
                <a:gd name="T21" fmla="*/ 570 h 1099"/>
                <a:gd name="T22" fmla="*/ 2257 w 2374"/>
                <a:gd name="T23" fmla="*/ 684 h 1099"/>
                <a:gd name="T24" fmla="*/ 2315 w 2374"/>
                <a:gd name="T25" fmla="*/ 786 h 1099"/>
                <a:gd name="T26" fmla="*/ 2354 w 2374"/>
                <a:gd name="T27" fmla="*/ 861 h 1099"/>
                <a:gd name="T28" fmla="*/ 2364 w 2374"/>
                <a:gd name="T29" fmla="*/ 889 h 1099"/>
                <a:gd name="T30" fmla="*/ 2374 w 2374"/>
                <a:gd name="T31" fmla="*/ 932 h 1099"/>
                <a:gd name="T32" fmla="*/ 2361 w 2374"/>
                <a:gd name="T33" fmla="*/ 991 h 1099"/>
                <a:gd name="T34" fmla="*/ 2310 w 2374"/>
                <a:gd name="T35" fmla="*/ 1041 h 1099"/>
                <a:gd name="T36" fmla="*/ 2220 w 2374"/>
                <a:gd name="T37" fmla="*/ 1066 h 1099"/>
                <a:gd name="T38" fmla="*/ 2098 w 2374"/>
                <a:gd name="T39" fmla="*/ 1083 h 1099"/>
                <a:gd name="T40" fmla="*/ 1974 w 2374"/>
                <a:gd name="T41" fmla="*/ 1093 h 1099"/>
                <a:gd name="T42" fmla="*/ 1879 w 2374"/>
                <a:gd name="T43" fmla="*/ 1098 h 1099"/>
                <a:gd name="T44" fmla="*/ 1841 w 2374"/>
                <a:gd name="T45" fmla="*/ 1099 h 1099"/>
                <a:gd name="T46" fmla="*/ 1839 w 2374"/>
                <a:gd name="T47" fmla="*/ 1083 h 1099"/>
                <a:gd name="T48" fmla="*/ 1828 w 2374"/>
                <a:gd name="T49" fmla="*/ 1049 h 1099"/>
                <a:gd name="T50" fmla="*/ 1790 w 2374"/>
                <a:gd name="T51" fmla="*/ 1027 h 1099"/>
                <a:gd name="T52" fmla="*/ 1897 w 2374"/>
                <a:gd name="T53" fmla="*/ 838 h 1099"/>
                <a:gd name="T54" fmla="*/ 605 w 2374"/>
                <a:gd name="T55" fmla="*/ 589 h 1099"/>
                <a:gd name="T56" fmla="*/ 670 w 2374"/>
                <a:gd name="T57" fmla="*/ 889 h 1099"/>
                <a:gd name="T58" fmla="*/ 568 w 2374"/>
                <a:gd name="T59" fmla="*/ 1032 h 1099"/>
                <a:gd name="T60" fmla="*/ 540 w 2374"/>
                <a:gd name="T61" fmla="*/ 1061 h 1099"/>
                <a:gd name="T62" fmla="*/ 534 w 2374"/>
                <a:gd name="T63" fmla="*/ 1091 h 1099"/>
                <a:gd name="T64" fmla="*/ 530 w 2374"/>
                <a:gd name="T65" fmla="*/ 1099 h 1099"/>
                <a:gd name="T66" fmla="*/ 469 w 2374"/>
                <a:gd name="T67" fmla="*/ 1097 h 1099"/>
                <a:gd name="T68" fmla="*/ 360 w 2374"/>
                <a:gd name="T69" fmla="*/ 1090 h 1099"/>
                <a:gd name="T70" fmla="*/ 234 w 2374"/>
                <a:gd name="T71" fmla="*/ 1077 h 1099"/>
                <a:gd name="T72" fmla="*/ 120 w 2374"/>
                <a:gd name="T73" fmla="*/ 1058 h 1099"/>
                <a:gd name="T74" fmla="*/ 46 w 2374"/>
                <a:gd name="T75" fmla="*/ 1029 h 1099"/>
                <a:gd name="T76" fmla="*/ 4 w 2374"/>
                <a:gd name="T77" fmla="*/ 972 h 1099"/>
                <a:gd name="T78" fmla="*/ 3 w 2374"/>
                <a:gd name="T79" fmla="*/ 916 h 1099"/>
                <a:gd name="T80" fmla="*/ 13 w 2374"/>
                <a:gd name="T81" fmla="*/ 883 h 1099"/>
                <a:gd name="T82" fmla="*/ 31 w 2374"/>
                <a:gd name="T83" fmla="*/ 839 h 1099"/>
                <a:gd name="T84" fmla="*/ 77 w 2374"/>
                <a:gd name="T85" fmla="*/ 754 h 1099"/>
                <a:gd name="T86" fmla="*/ 140 w 2374"/>
                <a:gd name="T87" fmla="*/ 647 h 1099"/>
                <a:gd name="T88" fmla="*/ 215 w 2374"/>
                <a:gd name="T89" fmla="*/ 530 h 1099"/>
                <a:gd name="T90" fmla="*/ 293 w 2374"/>
                <a:gd name="T91" fmla="*/ 413 h 1099"/>
                <a:gd name="T92" fmla="*/ 364 w 2374"/>
                <a:gd name="T93" fmla="*/ 307 h 1099"/>
                <a:gd name="T94" fmla="*/ 422 w 2374"/>
                <a:gd name="T95" fmla="*/ 223 h 1099"/>
                <a:gd name="T96" fmla="*/ 456 w 2374"/>
                <a:gd name="T97" fmla="*/ 171 h 1099"/>
                <a:gd name="T98" fmla="*/ 464 w 2374"/>
                <a:gd name="T99" fmla="*/ 133 h 1099"/>
                <a:gd name="T100" fmla="*/ 484 w 2374"/>
                <a:gd name="T101" fmla="*/ 90 h 1099"/>
                <a:gd name="T102" fmla="*/ 917 w 2374"/>
                <a:gd name="T103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74" h="1099">
                  <a:moveTo>
                    <a:pt x="917" y="0"/>
                  </a:moveTo>
                  <a:lnTo>
                    <a:pt x="961" y="23"/>
                  </a:lnTo>
                  <a:lnTo>
                    <a:pt x="1012" y="41"/>
                  </a:lnTo>
                  <a:lnTo>
                    <a:pt x="1067" y="55"/>
                  </a:lnTo>
                  <a:lnTo>
                    <a:pt x="1125" y="64"/>
                  </a:lnTo>
                  <a:lnTo>
                    <a:pt x="1186" y="67"/>
                  </a:lnTo>
                  <a:lnTo>
                    <a:pt x="1249" y="64"/>
                  </a:lnTo>
                  <a:lnTo>
                    <a:pt x="1307" y="55"/>
                  </a:lnTo>
                  <a:lnTo>
                    <a:pt x="1362" y="41"/>
                  </a:lnTo>
                  <a:lnTo>
                    <a:pt x="1413" y="23"/>
                  </a:lnTo>
                  <a:lnTo>
                    <a:pt x="1458" y="0"/>
                  </a:lnTo>
                  <a:lnTo>
                    <a:pt x="1861" y="74"/>
                  </a:lnTo>
                  <a:lnTo>
                    <a:pt x="1878" y="79"/>
                  </a:lnTo>
                  <a:lnTo>
                    <a:pt x="1890" y="90"/>
                  </a:lnTo>
                  <a:lnTo>
                    <a:pt x="1900" y="101"/>
                  </a:lnTo>
                  <a:lnTo>
                    <a:pt x="1908" y="116"/>
                  </a:lnTo>
                  <a:lnTo>
                    <a:pt x="1911" y="133"/>
                  </a:lnTo>
                  <a:lnTo>
                    <a:pt x="1911" y="161"/>
                  </a:lnTo>
                  <a:lnTo>
                    <a:pt x="1912" y="163"/>
                  </a:lnTo>
                  <a:lnTo>
                    <a:pt x="1917" y="171"/>
                  </a:lnTo>
                  <a:lnTo>
                    <a:pt x="1926" y="185"/>
                  </a:lnTo>
                  <a:lnTo>
                    <a:pt x="1939" y="202"/>
                  </a:lnTo>
                  <a:lnTo>
                    <a:pt x="1953" y="223"/>
                  </a:lnTo>
                  <a:lnTo>
                    <a:pt x="1970" y="247"/>
                  </a:lnTo>
                  <a:lnTo>
                    <a:pt x="1990" y="275"/>
                  </a:lnTo>
                  <a:lnTo>
                    <a:pt x="2010" y="307"/>
                  </a:lnTo>
                  <a:lnTo>
                    <a:pt x="2033" y="340"/>
                  </a:lnTo>
                  <a:lnTo>
                    <a:pt x="2057" y="376"/>
                  </a:lnTo>
                  <a:lnTo>
                    <a:pt x="2081" y="413"/>
                  </a:lnTo>
                  <a:lnTo>
                    <a:pt x="2107" y="451"/>
                  </a:lnTo>
                  <a:lnTo>
                    <a:pt x="2132" y="491"/>
                  </a:lnTo>
                  <a:lnTo>
                    <a:pt x="2159" y="530"/>
                  </a:lnTo>
                  <a:lnTo>
                    <a:pt x="2184" y="570"/>
                  </a:lnTo>
                  <a:lnTo>
                    <a:pt x="2208" y="609"/>
                  </a:lnTo>
                  <a:lnTo>
                    <a:pt x="2233" y="647"/>
                  </a:lnTo>
                  <a:lnTo>
                    <a:pt x="2257" y="684"/>
                  </a:lnTo>
                  <a:lnTo>
                    <a:pt x="2278" y="721"/>
                  </a:lnTo>
                  <a:lnTo>
                    <a:pt x="2298" y="754"/>
                  </a:lnTo>
                  <a:lnTo>
                    <a:pt x="2315" y="786"/>
                  </a:lnTo>
                  <a:lnTo>
                    <a:pt x="2331" y="814"/>
                  </a:lnTo>
                  <a:lnTo>
                    <a:pt x="2343" y="839"/>
                  </a:lnTo>
                  <a:lnTo>
                    <a:pt x="2354" y="861"/>
                  </a:lnTo>
                  <a:lnTo>
                    <a:pt x="2360" y="880"/>
                  </a:lnTo>
                  <a:lnTo>
                    <a:pt x="2361" y="883"/>
                  </a:lnTo>
                  <a:lnTo>
                    <a:pt x="2364" y="889"/>
                  </a:lnTo>
                  <a:lnTo>
                    <a:pt x="2368" y="901"/>
                  </a:lnTo>
                  <a:lnTo>
                    <a:pt x="2371" y="916"/>
                  </a:lnTo>
                  <a:lnTo>
                    <a:pt x="2374" y="932"/>
                  </a:lnTo>
                  <a:lnTo>
                    <a:pt x="2373" y="951"/>
                  </a:lnTo>
                  <a:lnTo>
                    <a:pt x="2369" y="972"/>
                  </a:lnTo>
                  <a:lnTo>
                    <a:pt x="2361" y="991"/>
                  </a:lnTo>
                  <a:lnTo>
                    <a:pt x="2348" y="1011"/>
                  </a:lnTo>
                  <a:lnTo>
                    <a:pt x="2328" y="1029"/>
                  </a:lnTo>
                  <a:lnTo>
                    <a:pt x="2310" y="1041"/>
                  </a:lnTo>
                  <a:lnTo>
                    <a:pt x="2285" y="1049"/>
                  </a:lnTo>
                  <a:lnTo>
                    <a:pt x="2254" y="1058"/>
                  </a:lnTo>
                  <a:lnTo>
                    <a:pt x="2220" y="1066"/>
                  </a:lnTo>
                  <a:lnTo>
                    <a:pt x="2180" y="1072"/>
                  </a:lnTo>
                  <a:lnTo>
                    <a:pt x="2140" y="1077"/>
                  </a:lnTo>
                  <a:lnTo>
                    <a:pt x="2098" y="1083"/>
                  </a:lnTo>
                  <a:lnTo>
                    <a:pt x="2056" y="1086"/>
                  </a:lnTo>
                  <a:lnTo>
                    <a:pt x="2014" y="1090"/>
                  </a:lnTo>
                  <a:lnTo>
                    <a:pt x="1974" y="1093"/>
                  </a:lnTo>
                  <a:lnTo>
                    <a:pt x="1937" y="1095"/>
                  </a:lnTo>
                  <a:lnTo>
                    <a:pt x="1906" y="1097"/>
                  </a:lnTo>
                  <a:lnTo>
                    <a:pt x="1879" y="1098"/>
                  </a:lnTo>
                  <a:lnTo>
                    <a:pt x="1858" y="1098"/>
                  </a:lnTo>
                  <a:lnTo>
                    <a:pt x="1844" y="1099"/>
                  </a:lnTo>
                  <a:lnTo>
                    <a:pt x="1841" y="1099"/>
                  </a:lnTo>
                  <a:lnTo>
                    <a:pt x="1841" y="1097"/>
                  </a:lnTo>
                  <a:lnTo>
                    <a:pt x="1841" y="1091"/>
                  </a:lnTo>
                  <a:lnTo>
                    <a:pt x="1839" y="1083"/>
                  </a:lnTo>
                  <a:lnTo>
                    <a:pt x="1837" y="1071"/>
                  </a:lnTo>
                  <a:lnTo>
                    <a:pt x="1833" y="1061"/>
                  </a:lnTo>
                  <a:lnTo>
                    <a:pt x="1828" y="1049"/>
                  </a:lnTo>
                  <a:lnTo>
                    <a:pt x="1819" y="1039"/>
                  </a:lnTo>
                  <a:lnTo>
                    <a:pt x="1806" y="1032"/>
                  </a:lnTo>
                  <a:lnTo>
                    <a:pt x="1790" y="1027"/>
                  </a:lnTo>
                  <a:lnTo>
                    <a:pt x="1769" y="1025"/>
                  </a:lnTo>
                  <a:lnTo>
                    <a:pt x="1704" y="889"/>
                  </a:lnTo>
                  <a:lnTo>
                    <a:pt x="1897" y="838"/>
                  </a:lnTo>
                  <a:lnTo>
                    <a:pt x="1769" y="675"/>
                  </a:lnTo>
                  <a:lnTo>
                    <a:pt x="1769" y="589"/>
                  </a:lnTo>
                  <a:lnTo>
                    <a:pt x="605" y="589"/>
                  </a:lnTo>
                  <a:lnTo>
                    <a:pt x="605" y="675"/>
                  </a:lnTo>
                  <a:lnTo>
                    <a:pt x="478" y="838"/>
                  </a:lnTo>
                  <a:lnTo>
                    <a:pt x="670" y="889"/>
                  </a:lnTo>
                  <a:lnTo>
                    <a:pt x="605" y="1025"/>
                  </a:lnTo>
                  <a:lnTo>
                    <a:pt x="584" y="1027"/>
                  </a:lnTo>
                  <a:lnTo>
                    <a:pt x="568" y="1032"/>
                  </a:lnTo>
                  <a:lnTo>
                    <a:pt x="555" y="1039"/>
                  </a:lnTo>
                  <a:lnTo>
                    <a:pt x="546" y="1049"/>
                  </a:lnTo>
                  <a:lnTo>
                    <a:pt x="540" y="1061"/>
                  </a:lnTo>
                  <a:lnTo>
                    <a:pt x="536" y="1071"/>
                  </a:lnTo>
                  <a:lnTo>
                    <a:pt x="535" y="1083"/>
                  </a:lnTo>
                  <a:lnTo>
                    <a:pt x="534" y="1091"/>
                  </a:lnTo>
                  <a:lnTo>
                    <a:pt x="534" y="1097"/>
                  </a:lnTo>
                  <a:lnTo>
                    <a:pt x="534" y="1099"/>
                  </a:lnTo>
                  <a:lnTo>
                    <a:pt x="530" y="1099"/>
                  </a:lnTo>
                  <a:lnTo>
                    <a:pt x="516" y="1098"/>
                  </a:lnTo>
                  <a:lnTo>
                    <a:pt x="495" y="1098"/>
                  </a:lnTo>
                  <a:lnTo>
                    <a:pt x="469" y="1097"/>
                  </a:lnTo>
                  <a:lnTo>
                    <a:pt x="436" y="1095"/>
                  </a:lnTo>
                  <a:lnTo>
                    <a:pt x="400" y="1093"/>
                  </a:lnTo>
                  <a:lnTo>
                    <a:pt x="360" y="1090"/>
                  </a:lnTo>
                  <a:lnTo>
                    <a:pt x="318" y="1086"/>
                  </a:lnTo>
                  <a:lnTo>
                    <a:pt x="276" y="1083"/>
                  </a:lnTo>
                  <a:lnTo>
                    <a:pt x="234" y="1077"/>
                  </a:lnTo>
                  <a:lnTo>
                    <a:pt x="192" y="1072"/>
                  </a:lnTo>
                  <a:lnTo>
                    <a:pt x="154" y="1066"/>
                  </a:lnTo>
                  <a:lnTo>
                    <a:pt x="120" y="1058"/>
                  </a:lnTo>
                  <a:lnTo>
                    <a:pt x="88" y="1049"/>
                  </a:lnTo>
                  <a:lnTo>
                    <a:pt x="64" y="1041"/>
                  </a:lnTo>
                  <a:lnTo>
                    <a:pt x="46" y="1029"/>
                  </a:lnTo>
                  <a:lnTo>
                    <a:pt x="26" y="1011"/>
                  </a:lnTo>
                  <a:lnTo>
                    <a:pt x="13" y="991"/>
                  </a:lnTo>
                  <a:lnTo>
                    <a:pt x="4" y="972"/>
                  </a:lnTo>
                  <a:lnTo>
                    <a:pt x="2" y="951"/>
                  </a:lnTo>
                  <a:lnTo>
                    <a:pt x="0" y="932"/>
                  </a:lnTo>
                  <a:lnTo>
                    <a:pt x="3" y="916"/>
                  </a:lnTo>
                  <a:lnTo>
                    <a:pt x="5" y="901"/>
                  </a:lnTo>
                  <a:lnTo>
                    <a:pt x="9" y="889"/>
                  </a:lnTo>
                  <a:lnTo>
                    <a:pt x="13" y="883"/>
                  </a:lnTo>
                  <a:lnTo>
                    <a:pt x="14" y="880"/>
                  </a:lnTo>
                  <a:lnTo>
                    <a:pt x="21" y="861"/>
                  </a:lnTo>
                  <a:lnTo>
                    <a:pt x="31" y="839"/>
                  </a:lnTo>
                  <a:lnTo>
                    <a:pt x="44" y="814"/>
                  </a:lnTo>
                  <a:lnTo>
                    <a:pt x="59" y="786"/>
                  </a:lnTo>
                  <a:lnTo>
                    <a:pt x="77" y="754"/>
                  </a:lnTo>
                  <a:lnTo>
                    <a:pt x="96" y="721"/>
                  </a:lnTo>
                  <a:lnTo>
                    <a:pt x="117" y="684"/>
                  </a:lnTo>
                  <a:lnTo>
                    <a:pt x="140" y="647"/>
                  </a:lnTo>
                  <a:lnTo>
                    <a:pt x="164" y="609"/>
                  </a:lnTo>
                  <a:lnTo>
                    <a:pt x="190" y="570"/>
                  </a:lnTo>
                  <a:lnTo>
                    <a:pt x="215" y="530"/>
                  </a:lnTo>
                  <a:lnTo>
                    <a:pt x="241" y="491"/>
                  </a:lnTo>
                  <a:lnTo>
                    <a:pt x="268" y="451"/>
                  </a:lnTo>
                  <a:lnTo>
                    <a:pt x="293" y="413"/>
                  </a:lnTo>
                  <a:lnTo>
                    <a:pt x="317" y="376"/>
                  </a:lnTo>
                  <a:lnTo>
                    <a:pt x="341" y="340"/>
                  </a:lnTo>
                  <a:lnTo>
                    <a:pt x="364" y="307"/>
                  </a:lnTo>
                  <a:lnTo>
                    <a:pt x="385" y="275"/>
                  </a:lnTo>
                  <a:lnTo>
                    <a:pt x="404" y="247"/>
                  </a:lnTo>
                  <a:lnTo>
                    <a:pt x="422" y="223"/>
                  </a:lnTo>
                  <a:lnTo>
                    <a:pt x="436" y="202"/>
                  </a:lnTo>
                  <a:lnTo>
                    <a:pt x="447" y="185"/>
                  </a:lnTo>
                  <a:lnTo>
                    <a:pt x="456" y="171"/>
                  </a:lnTo>
                  <a:lnTo>
                    <a:pt x="462" y="163"/>
                  </a:lnTo>
                  <a:lnTo>
                    <a:pt x="464" y="161"/>
                  </a:lnTo>
                  <a:lnTo>
                    <a:pt x="464" y="133"/>
                  </a:lnTo>
                  <a:lnTo>
                    <a:pt x="466" y="116"/>
                  </a:lnTo>
                  <a:lnTo>
                    <a:pt x="472" y="101"/>
                  </a:lnTo>
                  <a:lnTo>
                    <a:pt x="484" y="90"/>
                  </a:lnTo>
                  <a:lnTo>
                    <a:pt x="497" y="79"/>
                  </a:lnTo>
                  <a:lnTo>
                    <a:pt x="513" y="74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A10F629-E112-490C-8C88-7A016B24E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331" y="2841624"/>
              <a:ext cx="793750" cy="317500"/>
            </a:xfrm>
            <a:custGeom>
              <a:avLst/>
              <a:gdLst>
                <a:gd name="T0" fmla="*/ 15 w 500"/>
                <a:gd name="T1" fmla="*/ 0 h 200"/>
                <a:gd name="T2" fmla="*/ 485 w 500"/>
                <a:gd name="T3" fmla="*/ 0 h 200"/>
                <a:gd name="T4" fmla="*/ 500 w 500"/>
                <a:gd name="T5" fmla="*/ 139 h 200"/>
                <a:gd name="T6" fmla="*/ 487 w 500"/>
                <a:gd name="T7" fmla="*/ 157 h 200"/>
                <a:gd name="T8" fmla="*/ 471 w 500"/>
                <a:gd name="T9" fmla="*/ 171 h 200"/>
                <a:gd name="T10" fmla="*/ 449 w 500"/>
                <a:gd name="T11" fmla="*/ 181 h 200"/>
                <a:gd name="T12" fmla="*/ 425 w 500"/>
                <a:gd name="T13" fmla="*/ 189 h 200"/>
                <a:gd name="T14" fmla="*/ 400 w 500"/>
                <a:gd name="T15" fmla="*/ 194 h 200"/>
                <a:gd name="T16" fmla="*/ 373 w 500"/>
                <a:gd name="T17" fmla="*/ 198 h 200"/>
                <a:gd name="T18" fmla="*/ 346 w 500"/>
                <a:gd name="T19" fmla="*/ 199 h 200"/>
                <a:gd name="T20" fmla="*/ 321 w 500"/>
                <a:gd name="T21" fmla="*/ 200 h 200"/>
                <a:gd name="T22" fmla="*/ 298 w 500"/>
                <a:gd name="T23" fmla="*/ 199 h 200"/>
                <a:gd name="T24" fmla="*/ 279 w 500"/>
                <a:gd name="T25" fmla="*/ 198 h 200"/>
                <a:gd name="T26" fmla="*/ 263 w 500"/>
                <a:gd name="T27" fmla="*/ 196 h 200"/>
                <a:gd name="T28" fmla="*/ 253 w 500"/>
                <a:gd name="T29" fmla="*/ 196 h 200"/>
                <a:gd name="T30" fmla="*/ 249 w 500"/>
                <a:gd name="T31" fmla="*/ 195 h 200"/>
                <a:gd name="T32" fmla="*/ 247 w 500"/>
                <a:gd name="T33" fmla="*/ 196 h 200"/>
                <a:gd name="T34" fmla="*/ 237 w 500"/>
                <a:gd name="T35" fmla="*/ 196 h 200"/>
                <a:gd name="T36" fmla="*/ 221 w 500"/>
                <a:gd name="T37" fmla="*/ 198 h 200"/>
                <a:gd name="T38" fmla="*/ 201 w 500"/>
                <a:gd name="T39" fmla="*/ 199 h 200"/>
                <a:gd name="T40" fmla="*/ 178 w 500"/>
                <a:gd name="T41" fmla="*/ 200 h 200"/>
                <a:gd name="T42" fmla="*/ 153 w 500"/>
                <a:gd name="T43" fmla="*/ 199 h 200"/>
                <a:gd name="T44" fmla="*/ 127 w 500"/>
                <a:gd name="T45" fmla="*/ 198 h 200"/>
                <a:gd name="T46" fmla="*/ 101 w 500"/>
                <a:gd name="T47" fmla="*/ 194 h 200"/>
                <a:gd name="T48" fmla="*/ 74 w 500"/>
                <a:gd name="T49" fmla="*/ 189 h 200"/>
                <a:gd name="T50" fmla="*/ 51 w 500"/>
                <a:gd name="T51" fmla="*/ 181 h 200"/>
                <a:gd name="T52" fmla="*/ 29 w 500"/>
                <a:gd name="T53" fmla="*/ 171 h 200"/>
                <a:gd name="T54" fmla="*/ 13 w 500"/>
                <a:gd name="T55" fmla="*/ 157 h 200"/>
                <a:gd name="T56" fmla="*/ 0 w 500"/>
                <a:gd name="T57" fmla="*/ 139 h 200"/>
                <a:gd name="T58" fmla="*/ 15 w 500"/>
                <a:gd name="T5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0" h="200">
                  <a:moveTo>
                    <a:pt x="15" y="0"/>
                  </a:moveTo>
                  <a:lnTo>
                    <a:pt x="485" y="0"/>
                  </a:lnTo>
                  <a:lnTo>
                    <a:pt x="500" y="139"/>
                  </a:lnTo>
                  <a:lnTo>
                    <a:pt x="487" y="157"/>
                  </a:lnTo>
                  <a:lnTo>
                    <a:pt x="471" y="171"/>
                  </a:lnTo>
                  <a:lnTo>
                    <a:pt x="449" y="181"/>
                  </a:lnTo>
                  <a:lnTo>
                    <a:pt x="425" y="189"/>
                  </a:lnTo>
                  <a:lnTo>
                    <a:pt x="400" y="194"/>
                  </a:lnTo>
                  <a:lnTo>
                    <a:pt x="373" y="198"/>
                  </a:lnTo>
                  <a:lnTo>
                    <a:pt x="346" y="199"/>
                  </a:lnTo>
                  <a:lnTo>
                    <a:pt x="321" y="200"/>
                  </a:lnTo>
                  <a:lnTo>
                    <a:pt x="298" y="199"/>
                  </a:lnTo>
                  <a:lnTo>
                    <a:pt x="279" y="198"/>
                  </a:lnTo>
                  <a:lnTo>
                    <a:pt x="263" y="196"/>
                  </a:lnTo>
                  <a:lnTo>
                    <a:pt x="253" y="196"/>
                  </a:lnTo>
                  <a:lnTo>
                    <a:pt x="249" y="195"/>
                  </a:lnTo>
                  <a:lnTo>
                    <a:pt x="247" y="196"/>
                  </a:lnTo>
                  <a:lnTo>
                    <a:pt x="237" y="196"/>
                  </a:lnTo>
                  <a:lnTo>
                    <a:pt x="221" y="198"/>
                  </a:lnTo>
                  <a:lnTo>
                    <a:pt x="201" y="199"/>
                  </a:lnTo>
                  <a:lnTo>
                    <a:pt x="178" y="200"/>
                  </a:lnTo>
                  <a:lnTo>
                    <a:pt x="153" y="199"/>
                  </a:lnTo>
                  <a:lnTo>
                    <a:pt x="127" y="198"/>
                  </a:lnTo>
                  <a:lnTo>
                    <a:pt x="101" y="194"/>
                  </a:lnTo>
                  <a:lnTo>
                    <a:pt x="74" y="189"/>
                  </a:lnTo>
                  <a:lnTo>
                    <a:pt x="51" y="181"/>
                  </a:lnTo>
                  <a:lnTo>
                    <a:pt x="29" y="171"/>
                  </a:lnTo>
                  <a:lnTo>
                    <a:pt x="13" y="157"/>
                  </a:lnTo>
                  <a:lnTo>
                    <a:pt x="0" y="13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A3222B2-BBC5-4307-83DF-3ABB9FD7A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631" y="3062287"/>
              <a:ext cx="1073150" cy="296863"/>
            </a:xfrm>
            <a:custGeom>
              <a:avLst/>
              <a:gdLst>
                <a:gd name="T0" fmla="*/ 88 w 676"/>
                <a:gd name="T1" fmla="*/ 0 h 187"/>
                <a:gd name="T2" fmla="*/ 91 w 676"/>
                <a:gd name="T3" fmla="*/ 0 h 187"/>
                <a:gd name="T4" fmla="*/ 99 w 676"/>
                <a:gd name="T5" fmla="*/ 3 h 187"/>
                <a:gd name="T6" fmla="*/ 115 w 676"/>
                <a:gd name="T7" fmla="*/ 7 h 187"/>
                <a:gd name="T8" fmla="*/ 135 w 676"/>
                <a:gd name="T9" fmla="*/ 10 h 187"/>
                <a:gd name="T10" fmla="*/ 162 w 676"/>
                <a:gd name="T11" fmla="*/ 14 h 187"/>
                <a:gd name="T12" fmla="*/ 196 w 676"/>
                <a:gd name="T13" fmla="*/ 18 h 187"/>
                <a:gd name="T14" fmla="*/ 236 w 676"/>
                <a:gd name="T15" fmla="*/ 21 h 187"/>
                <a:gd name="T16" fmla="*/ 284 w 676"/>
                <a:gd name="T17" fmla="*/ 23 h 187"/>
                <a:gd name="T18" fmla="*/ 337 w 676"/>
                <a:gd name="T19" fmla="*/ 24 h 187"/>
                <a:gd name="T20" fmla="*/ 392 w 676"/>
                <a:gd name="T21" fmla="*/ 23 h 187"/>
                <a:gd name="T22" fmla="*/ 439 w 676"/>
                <a:gd name="T23" fmla="*/ 21 h 187"/>
                <a:gd name="T24" fmla="*/ 480 w 676"/>
                <a:gd name="T25" fmla="*/ 18 h 187"/>
                <a:gd name="T26" fmla="*/ 514 w 676"/>
                <a:gd name="T27" fmla="*/ 14 h 187"/>
                <a:gd name="T28" fmla="*/ 541 w 676"/>
                <a:gd name="T29" fmla="*/ 10 h 187"/>
                <a:gd name="T30" fmla="*/ 561 w 676"/>
                <a:gd name="T31" fmla="*/ 7 h 187"/>
                <a:gd name="T32" fmla="*/ 577 w 676"/>
                <a:gd name="T33" fmla="*/ 3 h 187"/>
                <a:gd name="T34" fmla="*/ 586 w 676"/>
                <a:gd name="T35" fmla="*/ 0 h 187"/>
                <a:gd name="T36" fmla="*/ 588 w 676"/>
                <a:gd name="T37" fmla="*/ 0 h 187"/>
                <a:gd name="T38" fmla="*/ 676 w 676"/>
                <a:gd name="T39" fmla="*/ 98 h 187"/>
                <a:gd name="T40" fmla="*/ 652 w 676"/>
                <a:gd name="T41" fmla="*/ 119 h 187"/>
                <a:gd name="T42" fmla="*/ 624 w 676"/>
                <a:gd name="T43" fmla="*/ 135 h 187"/>
                <a:gd name="T44" fmla="*/ 592 w 676"/>
                <a:gd name="T45" fmla="*/ 149 h 187"/>
                <a:gd name="T46" fmla="*/ 558 w 676"/>
                <a:gd name="T47" fmla="*/ 161 h 187"/>
                <a:gd name="T48" fmla="*/ 523 w 676"/>
                <a:gd name="T49" fmla="*/ 169 h 187"/>
                <a:gd name="T50" fmla="*/ 489 w 676"/>
                <a:gd name="T51" fmla="*/ 176 h 187"/>
                <a:gd name="T52" fmla="*/ 455 w 676"/>
                <a:gd name="T53" fmla="*/ 181 h 187"/>
                <a:gd name="T54" fmla="*/ 424 w 676"/>
                <a:gd name="T55" fmla="*/ 184 h 187"/>
                <a:gd name="T56" fmla="*/ 396 w 676"/>
                <a:gd name="T57" fmla="*/ 186 h 187"/>
                <a:gd name="T58" fmla="*/ 372 w 676"/>
                <a:gd name="T59" fmla="*/ 187 h 187"/>
                <a:gd name="T60" fmla="*/ 354 w 676"/>
                <a:gd name="T61" fmla="*/ 187 h 187"/>
                <a:gd name="T62" fmla="*/ 343 w 676"/>
                <a:gd name="T63" fmla="*/ 187 h 187"/>
                <a:gd name="T64" fmla="*/ 337 w 676"/>
                <a:gd name="T65" fmla="*/ 187 h 187"/>
                <a:gd name="T66" fmla="*/ 334 w 676"/>
                <a:gd name="T67" fmla="*/ 187 h 187"/>
                <a:gd name="T68" fmla="*/ 322 w 676"/>
                <a:gd name="T69" fmla="*/ 187 h 187"/>
                <a:gd name="T70" fmla="*/ 304 w 676"/>
                <a:gd name="T71" fmla="*/ 187 h 187"/>
                <a:gd name="T72" fmla="*/ 280 w 676"/>
                <a:gd name="T73" fmla="*/ 186 h 187"/>
                <a:gd name="T74" fmla="*/ 252 w 676"/>
                <a:gd name="T75" fmla="*/ 184 h 187"/>
                <a:gd name="T76" fmla="*/ 220 w 676"/>
                <a:gd name="T77" fmla="*/ 181 h 187"/>
                <a:gd name="T78" fmla="*/ 187 w 676"/>
                <a:gd name="T79" fmla="*/ 176 h 187"/>
                <a:gd name="T80" fmla="*/ 153 w 676"/>
                <a:gd name="T81" fmla="*/ 169 h 187"/>
                <a:gd name="T82" fmla="*/ 119 w 676"/>
                <a:gd name="T83" fmla="*/ 161 h 187"/>
                <a:gd name="T84" fmla="*/ 84 w 676"/>
                <a:gd name="T85" fmla="*/ 149 h 187"/>
                <a:gd name="T86" fmla="*/ 52 w 676"/>
                <a:gd name="T87" fmla="*/ 135 h 187"/>
                <a:gd name="T88" fmla="*/ 24 w 676"/>
                <a:gd name="T89" fmla="*/ 119 h 187"/>
                <a:gd name="T90" fmla="*/ 0 w 676"/>
                <a:gd name="T91" fmla="*/ 98 h 187"/>
                <a:gd name="T92" fmla="*/ 88 w 676"/>
                <a:gd name="T9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76" h="187">
                  <a:moveTo>
                    <a:pt x="88" y="0"/>
                  </a:moveTo>
                  <a:lnTo>
                    <a:pt x="91" y="0"/>
                  </a:lnTo>
                  <a:lnTo>
                    <a:pt x="99" y="3"/>
                  </a:lnTo>
                  <a:lnTo>
                    <a:pt x="115" y="7"/>
                  </a:lnTo>
                  <a:lnTo>
                    <a:pt x="135" y="10"/>
                  </a:lnTo>
                  <a:lnTo>
                    <a:pt x="162" y="14"/>
                  </a:lnTo>
                  <a:lnTo>
                    <a:pt x="196" y="18"/>
                  </a:lnTo>
                  <a:lnTo>
                    <a:pt x="236" y="21"/>
                  </a:lnTo>
                  <a:lnTo>
                    <a:pt x="284" y="23"/>
                  </a:lnTo>
                  <a:lnTo>
                    <a:pt x="337" y="24"/>
                  </a:lnTo>
                  <a:lnTo>
                    <a:pt x="392" y="23"/>
                  </a:lnTo>
                  <a:lnTo>
                    <a:pt x="439" y="21"/>
                  </a:lnTo>
                  <a:lnTo>
                    <a:pt x="480" y="18"/>
                  </a:lnTo>
                  <a:lnTo>
                    <a:pt x="514" y="14"/>
                  </a:lnTo>
                  <a:lnTo>
                    <a:pt x="541" y="10"/>
                  </a:lnTo>
                  <a:lnTo>
                    <a:pt x="561" y="7"/>
                  </a:lnTo>
                  <a:lnTo>
                    <a:pt x="577" y="3"/>
                  </a:lnTo>
                  <a:lnTo>
                    <a:pt x="586" y="0"/>
                  </a:lnTo>
                  <a:lnTo>
                    <a:pt x="588" y="0"/>
                  </a:lnTo>
                  <a:lnTo>
                    <a:pt x="676" y="98"/>
                  </a:lnTo>
                  <a:lnTo>
                    <a:pt x="652" y="119"/>
                  </a:lnTo>
                  <a:lnTo>
                    <a:pt x="624" y="135"/>
                  </a:lnTo>
                  <a:lnTo>
                    <a:pt x="592" y="149"/>
                  </a:lnTo>
                  <a:lnTo>
                    <a:pt x="558" y="161"/>
                  </a:lnTo>
                  <a:lnTo>
                    <a:pt x="523" y="169"/>
                  </a:lnTo>
                  <a:lnTo>
                    <a:pt x="489" y="176"/>
                  </a:lnTo>
                  <a:lnTo>
                    <a:pt x="455" y="181"/>
                  </a:lnTo>
                  <a:lnTo>
                    <a:pt x="424" y="184"/>
                  </a:lnTo>
                  <a:lnTo>
                    <a:pt x="396" y="186"/>
                  </a:lnTo>
                  <a:lnTo>
                    <a:pt x="372" y="187"/>
                  </a:lnTo>
                  <a:lnTo>
                    <a:pt x="354" y="187"/>
                  </a:lnTo>
                  <a:lnTo>
                    <a:pt x="343" y="187"/>
                  </a:lnTo>
                  <a:lnTo>
                    <a:pt x="337" y="187"/>
                  </a:lnTo>
                  <a:lnTo>
                    <a:pt x="334" y="187"/>
                  </a:lnTo>
                  <a:lnTo>
                    <a:pt x="322" y="187"/>
                  </a:lnTo>
                  <a:lnTo>
                    <a:pt x="304" y="187"/>
                  </a:lnTo>
                  <a:lnTo>
                    <a:pt x="280" y="186"/>
                  </a:lnTo>
                  <a:lnTo>
                    <a:pt x="252" y="184"/>
                  </a:lnTo>
                  <a:lnTo>
                    <a:pt x="220" y="181"/>
                  </a:lnTo>
                  <a:lnTo>
                    <a:pt x="187" y="176"/>
                  </a:lnTo>
                  <a:lnTo>
                    <a:pt x="153" y="169"/>
                  </a:lnTo>
                  <a:lnTo>
                    <a:pt x="119" y="161"/>
                  </a:lnTo>
                  <a:lnTo>
                    <a:pt x="84" y="149"/>
                  </a:lnTo>
                  <a:lnTo>
                    <a:pt x="52" y="135"/>
                  </a:lnTo>
                  <a:lnTo>
                    <a:pt x="24" y="119"/>
                  </a:lnTo>
                  <a:lnTo>
                    <a:pt x="0" y="9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AFD4341-136E-4C12-A254-451FD310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631" y="1452562"/>
              <a:ext cx="1293813" cy="1525588"/>
            </a:xfrm>
            <a:custGeom>
              <a:avLst/>
              <a:gdLst>
                <a:gd name="T0" fmla="*/ 411 w 815"/>
                <a:gd name="T1" fmla="*/ 0 h 961"/>
                <a:gd name="T2" fmla="*/ 437 w 815"/>
                <a:gd name="T3" fmla="*/ 1 h 961"/>
                <a:gd name="T4" fmla="*/ 484 w 815"/>
                <a:gd name="T5" fmla="*/ 7 h 961"/>
                <a:gd name="T6" fmla="*/ 542 w 815"/>
                <a:gd name="T7" fmla="*/ 19 h 961"/>
                <a:gd name="T8" fmla="*/ 607 w 815"/>
                <a:gd name="T9" fmla="*/ 38 h 961"/>
                <a:gd name="T10" fmla="*/ 671 w 815"/>
                <a:gd name="T11" fmla="*/ 68 h 961"/>
                <a:gd name="T12" fmla="*/ 727 w 815"/>
                <a:gd name="T13" fmla="*/ 110 h 961"/>
                <a:gd name="T14" fmla="*/ 767 w 815"/>
                <a:gd name="T15" fmla="*/ 168 h 961"/>
                <a:gd name="T16" fmla="*/ 743 w 815"/>
                <a:gd name="T17" fmla="*/ 170 h 961"/>
                <a:gd name="T18" fmla="*/ 752 w 815"/>
                <a:gd name="T19" fmla="*/ 192 h 961"/>
                <a:gd name="T20" fmla="*/ 766 w 815"/>
                <a:gd name="T21" fmla="*/ 227 h 961"/>
                <a:gd name="T22" fmla="*/ 784 w 815"/>
                <a:gd name="T23" fmla="*/ 271 h 961"/>
                <a:gd name="T24" fmla="*/ 799 w 815"/>
                <a:gd name="T25" fmla="*/ 314 h 961"/>
                <a:gd name="T26" fmla="*/ 811 w 815"/>
                <a:gd name="T27" fmla="*/ 353 h 961"/>
                <a:gd name="T28" fmla="*/ 815 w 815"/>
                <a:gd name="T29" fmla="*/ 380 h 961"/>
                <a:gd name="T30" fmla="*/ 812 w 815"/>
                <a:gd name="T31" fmla="*/ 418 h 961"/>
                <a:gd name="T32" fmla="*/ 806 w 815"/>
                <a:gd name="T33" fmla="*/ 477 h 961"/>
                <a:gd name="T34" fmla="*/ 790 w 815"/>
                <a:gd name="T35" fmla="*/ 547 h 961"/>
                <a:gd name="T36" fmla="*/ 761 w 815"/>
                <a:gd name="T37" fmla="*/ 620 h 961"/>
                <a:gd name="T38" fmla="*/ 738 w 815"/>
                <a:gd name="T39" fmla="*/ 654 h 961"/>
                <a:gd name="T40" fmla="*/ 722 w 815"/>
                <a:gd name="T41" fmla="*/ 701 h 961"/>
                <a:gd name="T42" fmla="*/ 710 w 815"/>
                <a:gd name="T43" fmla="*/ 730 h 961"/>
                <a:gd name="T44" fmla="*/ 705 w 815"/>
                <a:gd name="T45" fmla="*/ 742 h 961"/>
                <a:gd name="T46" fmla="*/ 649 w 815"/>
                <a:gd name="T47" fmla="*/ 877 h 961"/>
                <a:gd name="T48" fmla="*/ 624 w 815"/>
                <a:gd name="T49" fmla="*/ 882 h 961"/>
                <a:gd name="T50" fmla="*/ 582 w 815"/>
                <a:gd name="T51" fmla="*/ 892 h 961"/>
                <a:gd name="T52" fmla="*/ 532 w 815"/>
                <a:gd name="T53" fmla="*/ 906 h 961"/>
                <a:gd name="T54" fmla="*/ 481 w 815"/>
                <a:gd name="T55" fmla="*/ 921 h 961"/>
                <a:gd name="T56" fmla="*/ 438 w 815"/>
                <a:gd name="T57" fmla="*/ 938 h 961"/>
                <a:gd name="T58" fmla="*/ 411 w 815"/>
                <a:gd name="T59" fmla="*/ 953 h 961"/>
                <a:gd name="T60" fmla="*/ 402 w 815"/>
                <a:gd name="T61" fmla="*/ 953 h 961"/>
                <a:gd name="T62" fmla="*/ 375 w 815"/>
                <a:gd name="T63" fmla="*/ 935 h 961"/>
                <a:gd name="T64" fmla="*/ 331 w 815"/>
                <a:gd name="T65" fmla="*/ 917 h 961"/>
                <a:gd name="T66" fmla="*/ 281 w 815"/>
                <a:gd name="T67" fmla="*/ 902 h 961"/>
                <a:gd name="T68" fmla="*/ 233 w 815"/>
                <a:gd name="T69" fmla="*/ 888 h 961"/>
                <a:gd name="T70" fmla="*/ 197 w 815"/>
                <a:gd name="T71" fmla="*/ 879 h 961"/>
                <a:gd name="T72" fmla="*/ 183 w 815"/>
                <a:gd name="T73" fmla="*/ 875 h 961"/>
                <a:gd name="T74" fmla="*/ 107 w 815"/>
                <a:gd name="T75" fmla="*/ 739 h 961"/>
                <a:gd name="T76" fmla="*/ 99 w 815"/>
                <a:gd name="T77" fmla="*/ 718 h 961"/>
                <a:gd name="T78" fmla="*/ 84 w 815"/>
                <a:gd name="T79" fmla="*/ 679 h 961"/>
                <a:gd name="T80" fmla="*/ 76 w 815"/>
                <a:gd name="T81" fmla="*/ 654 h 961"/>
                <a:gd name="T82" fmla="*/ 36 w 815"/>
                <a:gd name="T83" fmla="*/ 584 h 961"/>
                <a:gd name="T84" fmla="*/ 14 w 815"/>
                <a:gd name="T85" fmla="*/ 511 h 961"/>
                <a:gd name="T86" fmla="*/ 5 w 815"/>
                <a:gd name="T87" fmla="*/ 446 h 961"/>
                <a:gd name="T88" fmla="*/ 1 w 815"/>
                <a:gd name="T89" fmla="*/ 395 h 961"/>
                <a:gd name="T90" fmla="*/ 0 w 815"/>
                <a:gd name="T91" fmla="*/ 369 h 961"/>
                <a:gd name="T92" fmla="*/ 8 w 815"/>
                <a:gd name="T93" fmla="*/ 336 h 961"/>
                <a:gd name="T94" fmla="*/ 22 w 815"/>
                <a:gd name="T95" fmla="*/ 292 h 961"/>
                <a:gd name="T96" fmla="*/ 38 w 815"/>
                <a:gd name="T97" fmla="*/ 248 h 961"/>
                <a:gd name="T98" fmla="*/ 55 w 815"/>
                <a:gd name="T99" fmla="*/ 208 h 961"/>
                <a:gd name="T100" fmla="*/ 67 w 815"/>
                <a:gd name="T101" fmla="*/ 179 h 961"/>
                <a:gd name="T102" fmla="*/ 73 w 815"/>
                <a:gd name="T103" fmla="*/ 168 h 961"/>
                <a:gd name="T104" fmla="*/ 65 w 815"/>
                <a:gd name="T105" fmla="*/ 137 h 961"/>
                <a:gd name="T106" fmla="*/ 115 w 815"/>
                <a:gd name="T107" fmla="*/ 87 h 961"/>
                <a:gd name="T108" fmla="*/ 174 w 815"/>
                <a:gd name="T109" fmla="*/ 52 h 961"/>
                <a:gd name="T110" fmla="*/ 241 w 815"/>
                <a:gd name="T111" fmla="*/ 26 h 961"/>
                <a:gd name="T112" fmla="*/ 303 w 815"/>
                <a:gd name="T113" fmla="*/ 11 h 961"/>
                <a:gd name="T114" fmla="*/ 356 w 815"/>
                <a:gd name="T115" fmla="*/ 3 h 961"/>
                <a:gd name="T116" fmla="*/ 393 w 815"/>
                <a:gd name="T117" fmla="*/ 0 h 961"/>
                <a:gd name="T118" fmla="*/ 407 w 815"/>
                <a:gd name="T119" fmla="*/ 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15" h="961">
                  <a:moveTo>
                    <a:pt x="407" y="0"/>
                  </a:moveTo>
                  <a:lnTo>
                    <a:pt x="411" y="0"/>
                  </a:lnTo>
                  <a:lnTo>
                    <a:pt x="421" y="0"/>
                  </a:lnTo>
                  <a:lnTo>
                    <a:pt x="437" y="1"/>
                  </a:lnTo>
                  <a:lnTo>
                    <a:pt x="458" y="3"/>
                  </a:lnTo>
                  <a:lnTo>
                    <a:pt x="484" y="7"/>
                  </a:lnTo>
                  <a:lnTo>
                    <a:pt x="512" y="11"/>
                  </a:lnTo>
                  <a:lnTo>
                    <a:pt x="542" y="19"/>
                  </a:lnTo>
                  <a:lnTo>
                    <a:pt x="574" y="26"/>
                  </a:lnTo>
                  <a:lnTo>
                    <a:pt x="607" y="38"/>
                  </a:lnTo>
                  <a:lnTo>
                    <a:pt x="639" y="52"/>
                  </a:lnTo>
                  <a:lnTo>
                    <a:pt x="671" y="68"/>
                  </a:lnTo>
                  <a:lnTo>
                    <a:pt x="700" y="87"/>
                  </a:lnTo>
                  <a:lnTo>
                    <a:pt x="727" y="110"/>
                  </a:lnTo>
                  <a:lnTo>
                    <a:pt x="750" y="137"/>
                  </a:lnTo>
                  <a:lnTo>
                    <a:pt x="767" y="168"/>
                  </a:lnTo>
                  <a:lnTo>
                    <a:pt x="742" y="168"/>
                  </a:lnTo>
                  <a:lnTo>
                    <a:pt x="743" y="170"/>
                  </a:lnTo>
                  <a:lnTo>
                    <a:pt x="746" y="179"/>
                  </a:lnTo>
                  <a:lnTo>
                    <a:pt x="752" y="192"/>
                  </a:lnTo>
                  <a:lnTo>
                    <a:pt x="759" y="208"/>
                  </a:lnTo>
                  <a:lnTo>
                    <a:pt x="766" y="227"/>
                  </a:lnTo>
                  <a:lnTo>
                    <a:pt x="775" y="248"/>
                  </a:lnTo>
                  <a:lnTo>
                    <a:pt x="784" y="271"/>
                  </a:lnTo>
                  <a:lnTo>
                    <a:pt x="792" y="292"/>
                  </a:lnTo>
                  <a:lnTo>
                    <a:pt x="799" y="314"/>
                  </a:lnTo>
                  <a:lnTo>
                    <a:pt x="806" y="336"/>
                  </a:lnTo>
                  <a:lnTo>
                    <a:pt x="811" y="353"/>
                  </a:lnTo>
                  <a:lnTo>
                    <a:pt x="813" y="369"/>
                  </a:lnTo>
                  <a:lnTo>
                    <a:pt x="815" y="380"/>
                  </a:lnTo>
                  <a:lnTo>
                    <a:pt x="813" y="395"/>
                  </a:lnTo>
                  <a:lnTo>
                    <a:pt x="812" y="418"/>
                  </a:lnTo>
                  <a:lnTo>
                    <a:pt x="809" y="446"/>
                  </a:lnTo>
                  <a:lnTo>
                    <a:pt x="806" y="477"/>
                  </a:lnTo>
                  <a:lnTo>
                    <a:pt x="799" y="511"/>
                  </a:lnTo>
                  <a:lnTo>
                    <a:pt x="790" y="547"/>
                  </a:lnTo>
                  <a:lnTo>
                    <a:pt x="778" y="584"/>
                  </a:lnTo>
                  <a:lnTo>
                    <a:pt x="761" y="620"/>
                  </a:lnTo>
                  <a:lnTo>
                    <a:pt x="738" y="654"/>
                  </a:lnTo>
                  <a:lnTo>
                    <a:pt x="738" y="654"/>
                  </a:lnTo>
                  <a:lnTo>
                    <a:pt x="729" y="679"/>
                  </a:lnTo>
                  <a:lnTo>
                    <a:pt x="722" y="701"/>
                  </a:lnTo>
                  <a:lnTo>
                    <a:pt x="715" y="718"/>
                  </a:lnTo>
                  <a:lnTo>
                    <a:pt x="710" y="730"/>
                  </a:lnTo>
                  <a:lnTo>
                    <a:pt x="706" y="739"/>
                  </a:lnTo>
                  <a:lnTo>
                    <a:pt x="705" y="742"/>
                  </a:lnTo>
                  <a:lnTo>
                    <a:pt x="653" y="875"/>
                  </a:lnTo>
                  <a:lnTo>
                    <a:pt x="649" y="877"/>
                  </a:lnTo>
                  <a:lnTo>
                    <a:pt x="639" y="879"/>
                  </a:lnTo>
                  <a:lnTo>
                    <a:pt x="624" y="882"/>
                  </a:lnTo>
                  <a:lnTo>
                    <a:pt x="605" y="887"/>
                  </a:lnTo>
                  <a:lnTo>
                    <a:pt x="582" y="892"/>
                  </a:lnTo>
                  <a:lnTo>
                    <a:pt x="557" y="898"/>
                  </a:lnTo>
                  <a:lnTo>
                    <a:pt x="532" y="906"/>
                  </a:lnTo>
                  <a:lnTo>
                    <a:pt x="505" y="914"/>
                  </a:lnTo>
                  <a:lnTo>
                    <a:pt x="481" y="921"/>
                  </a:lnTo>
                  <a:lnTo>
                    <a:pt x="458" y="929"/>
                  </a:lnTo>
                  <a:lnTo>
                    <a:pt x="438" y="938"/>
                  </a:lnTo>
                  <a:lnTo>
                    <a:pt x="423" y="945"/>
                  </a:lnTo>
                  <a:lnTo>
                    <a:pt x="411" y="953"/>
                  </a:lnTo>
                  <a:lnTo>
                    <a:pt x="407" y="961"/>
                  </a:lnTo>
                  <a:lnTo>
                    <a:pt x="402" y="953"/>
                  </a:lnTo>
                  <a:lnTo>
                    <a:pt x="391" y="944"/>
                  </a:lnTo>
                  <a:lnTo>
                    <a:pt x="375" y="935"/>
                  </a:lnTo>
                  <a:lnTo>
                    <a:pt x="354" y="926"/>
                  </a:lnTo>
                  <a:lnTo>
                    <a:pt x="331" y="917"/>
                  </a:lnTo>
                  <a:lnTo>
                    <a:pt x="307" y="910"/>
                  </a:lnTo>
                  <a:lnTo>
                    <a:pt x="281" y="902"/>
                  </a:lnTo>
                  <a:lnTo>
                    <a:pt x="256" y="895"/>
                  </a:lnTo>
                  <a:lnTo>
                    <a:pt x="233" y="888"/>
                  </a:lnTo>
                  <a:lnTo>
                    <a:pt x="213" y="883"/>
                  </a:lnTo>
                  <a:lnTo>
                    <a:pt x="197" y="879"/>
                  </a:lnTo>
                  <a:lnTo>
                    <a:pt x="187" y="877"/>
                  </a:lnTo>
                  <a:lnTo>
                    <a:pt x="183" y="875"/>
                  </a:lnTo>
                  <a:lnTo>
                    <a:pt x="108" y="742"/>
                  </a:lnTo>
                  <a:lnTo>
                    <a:pt x="107" y="739"/>
                  </a:lnTo>
                  <a:lnTo>
                    <a:pt x="104" y="730"/>
                  </a:lnTo>
                  <a:lnTo>
                    <a:pt x="99" y="718"/>
                  </a:lnTo>
                  <a:lnTo>
                    <a:pt x="92" y="701"/>
                  </a:lnTo>
                  <a:lnTo>
                    <a:pt x="84" y="679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53" y="620"/>
                  </a:lnTo>
                  <a:lnTo>
                    <a:pt x="36" y="584"/>
                  </a:lnTo>
                  <a:lnTo>
                    <a:pt x="23" y="547"/>
                  </a:lnTo>
                  <a:lnTo>
                    <a:pt x="14" y="511"/>
                  </a:lnTo>
                  <a:lnTo>
                    <a:pt x="8" y="477"/>
                  </a:lnTo>
                  <a:lnTo>
                    <a:pt x="5" y="446"/>
                  </a:lnTo>
                  <a:lnTo>
                    <a:pt x="3" y="418"/>
                  </a:lnTo>
                  <a:lnTo>
                    <a:pt x="1" y="395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3" y="353"/>
                  </a:lnTo>
                  <a:lnTo>
                    <a:pt x="8" y="336"/>
                  </a:lnTo>
                  <a:lnTo>
                    <a:pt x="14" y="314"/>
                  </a:lnTo>
                  <a:lnTo>
                    <a:pt x="22" y="292"/>
                  </a:lnTo>
                  <a:lnTo>
                    <a:pt x="31" y="271"/>
                  </a:lnTo>
                  <a:lnTo>
                    <a:pt x="38" y="248"/>
                  </a:lnTo>
                  <a:lnTo>
                    <a:pt x="47" y="227"/>
                  </a:lnTo>
                  <a:lnTo>
                    <a:pt x="55" y="208"/>
                  </a:lnTo>
                  <a:lnTo>
                    <a:pt x="62" y="192"/>
                  </a:lnTo>
                  <a:lnTo>
                    <a:pt x="67" y="179"/>
                  </a:lnTo>
                  <a:lnTo>
                    <a:pt x="71" y="170"/>
                  </a:lnTo>
                  <a:lnTo>
                    <a:pt x="73" y="168"/>
                  </a:lnTo>
                  <a:lnTo>
                    <a:pt x="46" y="168"/>
                  </a:lnTo>
                  <a:lnTo>
                    <a:pt x="65" y="137"/>
                  </a:lnTo>
                  <a:lnTo>
                    <a:pt x="88" y="110"/>
                  </a:lnTo>
                  <a:lnTo>
                    <a:pt x="115" y="87"/>
                  </a:lnTo>
                  <a:lnTo>
                    <a:pt x="144" y="68"/>
                  </a:lnTo>
                  <a:lnTo>
                    <a:pt x="174" y="52"/>
                  </a:lnTo>
                  <a:lnTo>
                    <a:pt x="207" y="38"/>
                  </a:lnTo>
                  <a:lnTo>
                    <a:pt x="241" y="26"/>
                  </a:lnTo>
                  <a:lnTo>
                    <a:pt x="272" y="19"/>
                  </a:lnTo>
                  <a:lnTo>
                    <a:pt x="303" y="11"/>
                  </a:lnTo>
                  <a:lnTo>
                    <a:pt x="331" y="7"/>
                  </a:lnTo>
                  <a:lnTo>
                    <a:pt x="356" y="3"/>
                  </a:lnTo>
                  <a:lnTo>
                    <a:pt x="377" y="1"/>
                  </a:lnTo>
                  <a:lnTo>
                    <a:pt x="393" y="0"/>
                  </a:lnTo>
                  <a:lnTo>
                    <a:pt x="403" y="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3B4203-F26D-4E5C-94F0-A83890752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044" y="3859212"/>
              <a:ext cx="2600325" cy="2998788"/>
            </a:xfrm>
            <a:custGeom>
              <a:avLst/>
              <a:gdLst>
                <a:gd name="T0" fmla="*/ 381 w 1638"/>
                <a:gd name="T1" fmla="*/ 0 h 1889"/>
                <a:gd name="T2" fmla="*/ 1258 w 1638"/>
                <a:gd name="T3" fmla="*/ 0 h 1889"/>
                <a:gd name="T4" fmla="*/ 1310 w 1638"/>
                <a:gd name="T5" fmla="*/ 4 h 1889"/>
                <a:gd name="T6" fmla="*/ 1358 w 1638"/>
                <a:gd name="T7" fmla="*/ 14 h 1889"/>
                <a:gd name="T8" fmla="*/ 1405 w 1638"/>
                <a:gd name="T9" fmla="*/ 30 h 1889"/>
                <a:gd name="T10" fmla="*/ 1450 w 1638"/>
                <a:gd name="T11" fmla="*/ 52 h 1889"/>
                <a:gd name="T12" fmla="*/ 1490 w 1638"/>
                <a:gd name="T13" fmla="*/ 80 h 1889"/>
                <a:gd name="T14" fmla="*/ 1526 w 1638"/>
                <a:gd name="T15" fmla="*/ 112 h 1889"/>
                <a:gd name="T16" fmla="*/ 1558 w 1638"/>
                <a:gd name="T17" fmla="*/ 149 h 1889"/>
                <a:gd name="T18" fmla="*/ 1586 w 1638"/>
                <a:gd name="T19" fmla="*/ 188 h 1889"/>
                <a:gd name="T20" fmla="*/ 1608 w 1638"/>
                <a:gd name="T21" fmla="*/ 233 h 1889"/>
                <a:gd name="T22" fmla="*/ 1624 w 1638"/>
                <a:gd name="T23" fmla="*/ 280 h 1889"/>
                <a:gd name="T24" fmla="*/ 1634 w 1638"/>
                <a:gd name="T25" fmla="*/ 328 h 1889"/>
                <a:gd name="T26" fmla="*/ 1638 w 1638"/>
                <a:gd name="T27" fmla="*/ 380 h 1889"/>
                <a:gd name="T28" fmla="*/ 1638 w 1638"/>
                <a:gd name="T29" fmla="*/ 1809 h 1889"/>
                <a:gd name="T30" fmla="*/ 1634 w 1638"/>
                <a:gd name="T31" fmla="*/ 1830 h 1889"/>
                <a:gd name="T32" fmla="*/ 1627 w 1638"/>
                <a:gd name="T33" fmla="*/ 1850 h 1889"/>
                <a:gd name="T34" fmla="*/ 1614 w 1638"/>
                <a:gd name="T35" fmla="*/ 1865 h 1889"/>
                <a:gd name="T36" fmla="*/ 1597 w 1638"/>
                <a:gd name="T37" fmla="*/ 1878 h 1889"/>
                <a:gd name="T38" fmla="*/ 1578 w 1638"/>
                <a:gd name="T39" fmla="*/ 1886 h 1889"/>
                <a:gd name="T40" fmla="*/ 1558 w 1638"/>
                <a:gd name="T41" fmla="*/ 1889 h 1889"/>
                <a:gd name="T42" fmla="*/ 80 w 1638"/>
                <a:gd name="T43" fmla="*/ 1889 h 1889"/>
                <a:gd name="T44" fmla="*/ 59 w 1638"/>
                <a:gd name="T45" fmla="*/ 1886 h 1889"/>
                <a:gd name="T46" fmla="*/ 40 w 1638"/>
                <a:gd name="T47" fmla="*/ 1878 h 1889"/>
                <a:gd name="T48" fmla="*/ 24 w 1638"/>
                <a:gd name="T49" fmla="*/ 1865 h 1889"/>
                <a:gd name="T50" fmla="*/ 12 w 1638"/>
                <a:gd name="T51" fmla="*/ 1850 h 1889"/>
                <a:gd name="T52" fmla="*/ 3 w 1638"/>
                <a:gd name="T53" fmla="*/ 1830 h 1889"/>
                <a:gd name="T54" fmla="*/ 0 w 1638"/>
                <a:gd name="T55" fmla="*/ 1809 h 1889"/>
                <a:gd name="T56" fmla="*/ 0 w 1638"/>
                <a:gd name="T57" fmla="*/ 380 h 1889"/>
                <a:gd name="T58" fmla="*/ 4 w 1638"/>
                <a:gd name="T59" fmla="*/ 328 h 1889"/>
                <a:gd name="T60" fmla="*/ 14 w 1638"/>
                <a:gd name="T61" fmla="*/ 280 h 1889"/>
                <a:gd name="T62" fmla="*/ 31 w 1638"/>
                <a:gd name="T63" fmla="*/ 233 h 1889"/>
                <a:gd name="T64" fmla="*/ 52 w 1638"/>
                <a:gd name="T65" fmla="*/ 188 h 1889"/>
                <a:gd name="T66" fmla="*/ 79 w 1638"/>
                <a:gd name="T67" fmla="*/ 149 h 1889"/>
                <a:gd name="T68" fmla="*/ 112 w 1638"/>
                <a:gd name="T69" fmla="*/ 112 h 1889"/>
                <a:gd name="T70" fmla="*/ 148 w 1638"/>
                <a:gd name="T71" fmla="*/ 80 h 1889"/>
                <a:gd name="T72" fmla="*/ 188 w 1638"/>
                <a:gd name="T73" fmla="*/ 52 h 1889"/>
                <a:gd name="T74" fmla="*/ 233 w 1638"/>
                <a:gd name="T75" fmla="*/ 30 h 1889"/>
                <a:gd name="T76" fmla="*/ 279 w 1638"/>
                <a:gd name="T77" fmla="*/ 14 h 1889"/>
                <a:gd name="T78" fmla="*/ 328 w 1638"/>
                <a:gd name="T79" fmla="*/ 4 h 1889"/>
                <a:gd name="T80" fmla="*/ 381 w 1638"/>
                <a:gd name="T81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38" h="1889">
                  <a:moveTo>
                    <a:pt x="381" y="0"/>
                  </a:moveTo>
                  <a:lnTo>
                    <a:pt x="1258" y="0"/>
                  </a:lnTo>
                  <a:lnTo>
                    <a:pt x="1310" y="4"/>
                  </a:lnTo>
                  <a:lnTo>
                    <a:pt x="1358" y="14"/>
                  </a:lnTo>
                  <a:lnTo>
                    <a:pt x="1405" y="30"/>
                  </a:lnTo>
                  <a:lnTo>
                    <a:pt x="1450" y="52"/>
                  </a:lnTo>
                  <a:lnTo>
                    <a:pt x="1490" y="80"/>
                  </a:lnTo>
                  <a:lnTo>
                    <a:pt x="1526" y="112"/>
                  </a:lnTo>
                  <a:lnTo>
                    <a:pt x="1558" y="149"/>
                  </a:lnTo>
                  <a:lnTo>
                    <a:pt x="1586" y="188"/>
                  </a:lnTo>
                  <a:lnTo>
                    <a:pt x="1608" y="233"/>
                  </a:lnTo>
                  <a:lnTo>
                    <a:pt x="1624" y="280"/>
                  </a:lnTo>
                  <a:lnTo>
                    <a:pt x="1634" y="328"/>
                  </a:lnTo>
                  <a:lnTo>
                    <a:pt x="1638" y="380"/>
                  </a:lnTo>
                  <a:lnTo>
                    <a:pt x="1638" y="1809"/>
                  </a:lnTo>
                  <a:lnTo>
                    <a:pt x="1634" y="1830"/>
                  </a:lnTo>
                  <a:lnTo>
                    <a:pt x="1627" y="1850"/>
                  </a:lnTo>
                  <a:lnTo>
                    <a:pt x="1614" y="1865"/>
                  </a:lnTo>
                  <a:lnTo>
                    <a:pt x="1597" y="1878"/>
                  </a:lnTo>
                  <a:lnTo>
                    <a:pt x="1578" y="1886"/>
                  </a:lnTo>
                  <a:lnTo>
                    <a:pt x="1558" y="1889"/>
                  </a:lnTo>
                  <a:lnTo>
                    <a:pt x="80" y="1889"/>
                  </a:lnTo>
                  <a:lnTo>
                    <a:pt x="59" y="1886"/>
                  </a:lnTo>
                  <a:lnTo>
                    <a:pt x="40" y="1878"/>
                  </a:lnTo>
                  <a:lnTo>
                    <a:pt x="24" y="1865"/>
                  </a:lnTo>
                  <a:lnTo>
                    <a:pt x="12" y="1850"/>
                  </a:lnTo>
                  <a:lnTo>
                    <a:pt x="3" y="1830"/>
                  </a:lnTo>
                  <a:lnTo>
                    <a:pt x="0" y="1809"/>
                  </a:lnTo>
                  <a:lnTo>
                    <a:pt x="0" y="380"/>
                  </a:lnTo>
                  <a:lnTo>
                    <a:pt x="4" y="328"/>
                  </a:lnTo>
                  <a:lnTo>
                    <a:pt x="14" y="280"/>
                  </a:lnTo>
                  <a:lnTo>
                    <a:pt x="31" y="233"/>
                  </a:lnTo>
                  <a:lnTo>
                    <a:pt x="52" y="188"/>
                  </a:lnTo>
                  <a:lnTo>
                    <a:pt x="79" y="149"/>
                  </a:lnTo>
                  <a:lnTo>
                    <a:pt x="112" y="112"/>
                  </a:lnTo>
                  <a:lnTo>
                    <a:pt x="148" y="80"/>
                  </a:lnTo>
                  <a:lnTo>
                    <a:pt x="188" y="52"/>
                  </a:lnTo>
                  <a:lnTo>
                    <a:pt x="233" y="30"/>
                  </a:lnTo>
                  <a:lnTo>
                    <a:pt x="279" y="14"/>
                  </a:lnTo>
                  <a:lnTo>
                    <a:pt x="328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62EF04-3FBD-49A3-9D43-0511E576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419" y="4164012"/>
              <a:ext cx="1425575" cy="2667000"/>
            </a:xfrm>
            <a:custGeom>
              <a:avLst/>
              <a:gdLst>
                <a:gd name="T0" fmla="*/ 381 w 898"/>
                <a:gd name="T1" fmla="*/ 0 h 1680"/>
                <a:gd name="T2" fmla="*/ 517 w 898"/>
                <a:gd name="T3" fmla="*/ 0 h 1680"/>
                <a:gd name="T4" fmla="*/ 569 w 898"/>
                <a:gd name="T5" fmla="*/ 4 h 1680"/>
                <a:gd name="T6" fmla="*/ 618 w 898"/>
                <a:gd name="T7" fmla="*/ 14 h 1680"/>
                <a:gd name="T8" fmla="*/ 665 w 898"/>
                <a:gd name="T9" fmla="*/ 31 h 1680"/>
                <a:gd name="T10" fmla="*/ 709 w 898"/>
                <a:gd name="T11" fmla="*/ 52 h 1680"/>
                <a:gd name="T12" fmla="*/ 750 w 898"/>
                <a:gd name="T13" fmla="*/ 79 h 1680"/>
                <a:gd name="T14" fmla="*/ 786 w 898"/>
                <a:gd name="T15" fmla="*/ 112 h 1680"/>
                <a:gd name="T16" fmla="*/ 818 w 898"/>
                <a:gd name="T17" fmla="*/ 148 h 1680"/>
                <a:gd name="T18" fmla="*/ 846 w 898"/>
                <a:gd name="T19" fmla="*/ 188 h 1680"/>
                <a:gd name="T20" fmla="*/ 867 w 898"/>
                <a:gd name="T21" fmla="*/ 232 h 1680"/>
                <a:gd name="T22" fmla="*/ 884 w 898"/>
                <a:gd name="T23" fmla="*/ 279 h 1680"/>
                <a:gd name="T24" fmla="*/ 894 w 898"/>
                <a:gd name="T25" fmla="*/ 328 h 1680"/>
                <a:gd name="T26" fmla="*/ 898 w 898"/>
                <a:gd name="T27" fmla="*/ 381 h 1680"/>
                <a:gd name="T28" fmla="*/ 898 w 898"/>
                <a:gd name="T29" fmla="*/ 1680 h 1680"/>
                <a:gd name="T30" fmla="*/ 0 w 898"/>
                <a:gd name="T31" fmla="*/ 1680 h 1680"/>
                <a:gd name="T32" fmla="*/ 0 w 898"/>
                <a:gd name="T33" fmla="*/ 381 h 1680"/>
                <a:gd name="T34" fmla="*/ 4 w 898"/>
                <a:gd name="T35" fmla="*/ 328 h 1680"/>
                <a:gd name="T36" fmla="*/ 14 w 898"/>
                <a:gd name="T37" fmla="*/ 279 h 1680"/>
                <a:gd name="T38" fmla="*/ 31 w 898"/>
                <a:gd name="T39" fmla="*/ 232 h 1680"/>
                <a:gd name="T40" fmla="*/ 53 w 898"/>
                <a:gd name="T41" fmla="*/ 188 h 1680"/>
                <a:gd name="T42" fmla="*/ 79 w 898"/>
                <a:gd name="T43" fmla="*/ 148 h 1680"/>
                <a:gd name="T44" fmla="*/ 112 w 898"/>
                <a:gd name="T45" fmla="*/ 112 h 1680"/>
                <a:gd name="T46" fmla="*/ 148 w 898"/>
                <a:gd name="T47" fmla="*/ 79 h 1680"/>
                <a:gd name="T48" fmla="*/ 189 w 898"/>
                <a:gd name="T49" fmla="*/ 52 h 1680"/>
                <a:gd name="T50" fmla="*/ 232 w 898"/>
                <a:gd name="T51" fmla="*/ 31 h 1680"/>
                <a:gd name="T52" fmla="*/ 279 w 898"/>
                <a:gd name="T53" fmla="*/ 14 h 1680"/>
                <a:gd name="T54" fmla="*/ 329 w 898"/>
                <a:gd name="T55" fmla="*/ 4 h 1680"/>
                <a:gd name="T56" fmla="*/ 381 w 898"/>
                <a:gd name="T57" fmla="*/ 0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8" h="1680">
                  <a:moveTo>
                    <a:pt x="381" y="0"/>
                  </a:moveTo>
                  <a:lnTo>
                    <a:pt x="517" y="0"/>
                  </a:lnTo>
                  <a:lnTo>
                    <a:pt x="569" y="4"/>
                  </a:lnTo>
                  <a:lnTo>
                    <a:pt x="618" y="14"/>
                  </a:lnTo>
                  <a:lnTo>
                    <a:pt x="665" y="31"/>
                  </a:lnTo>
                  <a:lnTo>
                    <a:pt x="709" y="52"/>
                  </a:lnTo>
                  <a:lnTo>
                    <a:pt x="750" y="79"/>
                  </a:lnTo>
                  <a:lnTo>
                    <a:pt x="786" y="112"/>
                  </a:lnTo>
                  <a:lnTo>
                    <a:pt x="818" y="148"/>
                  </a:lnTo>
                  <a:lnTo>
                    <a:pt x="846" y="188"/>
                  </a:lnTo>
                  <a:lnTo>
                    <a:pt x="867" y="232"/>
                  </a:lnTo>
                  <a:lnTo>
                    <a:pt x="884" y="279"/>
                  </a:lnTo>
                  <a:lnTo>
                    <a:pt x="894" y="328"/>
                  </a:lnTo>
                  <a:lnTo>
                    <a:pt x="898" y="381"/>
                  </a:lnTo>
                  <a:lnTo>
                    <a:pt x="898" y="1680"/>
                  </a:lnTo>
                  <a:lnTo>
                    <a:pt x="0" y="1680"/>
                  </a:lnTo>
                  <a:lnTo>
                    <a:pt x="0" y="381"/>
                  </a:lnTo>
                  <a:lnTo>
                    <a:pt x="4" y="328"/>
                  </a:lnTo>
                  <a:lnTo>
                    <a:pt x="14" y="279"/>
                  </a:lnTo>
                  <a:lnTo>
                    <a:pt x="31" y="232"/>
                  </a:lnTo>
                  <a:lnTo>
                    <a:pt x="53" y="188"/>
                  </a:lnTo>
                  <a:lnTo>
                    <a:pt x="79" y="148"/>
                  </a:lnTo>
                  <a:lnTo>
                    <a:pt x="112" y="112"/>
                  </a:lnTo>
                  <a:lnTo>
                    <a:pt x="148" y="79"/>
                  </a:lnTo>
                  <a:lnTo>
                    <a:pt x="189" y="52"/>
                  </a:lnTo>
                  <a:lnTo>
                    <a:pt x="232" y="31"/>
                  </a:lnTo>
                  <a:lnTo>
                    <a:pt x="279" y="14"/>
                  </a:lnTo>
                  <a:lnTo>
                    <a:pt x="329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8FD2C1-B3CE-4A4F-B38D-16C159FB744F}"/>
                </a:ext>
              </a:extLst>
            </p:cNvPr>
            <p:cNvSpPr/>
            <p:nvPr/>
          </p:nvSpPr>
          <p:spPr>
            <a:xfrm>
              <a:off x="3637755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598FB1E-D47D-4AAF-94CD-9ED316211AAD}"/>
                </a:ext>
              </a:extLst>
            </p:cNvPr>
            <p:cNvSpPr/>
            <p:nvPr/>
          </p:nvSpPr>
          <p:spPr>
            <a:xfrm>
              <a:off x="3637755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F47141D-599D-4F51-BB9E-F08B0BFEDE93}"/>
                </a:ext>
              </a:extLst>
            </p:cNvPr>
            <p:cNvSpPr/>
            <p:nvPr/>
          </p:nvSpPr>
          <p:spPr>
            <a:xfrm>
              <a:off x="3637755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0139A81-95D3-4914-ADCD-63648F41E270}"/>
                </a:ext>
              </a:extLst>
            </p:cNvPr>
            <p:cNvSpPr/>
            <p:nvPr/>
          </p:nvSpPr>
          <p:spPr>
            <a:xfrm>
              <a:off x="8457406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228E3-BD54-476E-A594-79804175CD8E}"/>
                </a:ext>
              </a:extLst>
            </p:cNvPr>
            <p:cNvSpPr/>
            <p:nvPr/>
          </p:nvSpPr>
          <p:spPr>
            <a:xfrm>
              <a:off x="8457406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D8B07B6-29ED-4F0A-BFCD-E4B7D62D7A1C}"/>
                </a:ext>
              </a:extLst>
            </p:cNvPr>
            <p:cNvSpPr/>
            <p:nvPr/>
          </p:nvSpPr>
          <p:spPr>
            <a:xfrm>
              <a:off x="8457406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2741947-3D86-43F4-B5D9-970D517B0BFB}"/>
                </a:ext>
              </a:extLst>
            </p:cNvPr>
            <p:cNvCxnSpPr/>
            <p:nvPr/>
          </p:nvCxnSpPr>
          <p:spPr>
            <a:xfrm flipH="1">
              <a:off x="2923382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5000C7A-33D9-458F-A490-25474728E4B5}"/>
                </a:ext>
              </a:extLst>
            </p:cNvPr>
            <p:cNvCxnSpPr/>
            <p:nvPr/>
          </p:nvCxnSpPr>
          <p:spPr>
            <a:xfrm flipH="1">
              <a:off x="7644836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E9E1D8F-AD89-4CEB-9983-EA636E824D2D}"/>
                </a:ext>
              </a:extLst>
            </p:cNvPr>
            <p:cNvCxnSpPr/>
            <p:nvPr/>
          </p:nvCxnSpPr>
          <p:spPr>
            <a:xfrm flipH="1">
              <a:off x="2923382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9C83E5F-A89A-4430-80A3-2FEEF97DC836}"/>
                </a:ext>
              </a:extLst>
            </p:cNvPr>
            <p:cNvCxnSpPr/>
            <p:nvPr/>
          </p:nvCxnSpPr>
          <p:spPr>
            <a:xfrm flipH="1">
              <a:off x="7644836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96617A-D8CD-4F46-B5A8-59C6AAE88610}"/>
                </a:ext>
              </a:extLst>
            </p:cNvPr>
            <p:cNvCxnSpPr/>
            <p:nvPr/>
          </p:nvCxnSpPr>
          <p:spPr>
            <a:xfrm flipH="1">
              <a:off x="2923382" y="5063330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057C609-96FD-4851-9D4F-3B960D33167B}"/>
                </a:ext>
              </a:extLst>
            </p:cNvPr>
            <p:cNvCxnSpPr/>
            <p:nvPr/>
          </p:nvCxnSpPr>
          <p:spPr>
            <a:xfrm flipH="1">
              <a:off x="7644836" y="5052919"/>
              <a:ext cx="1612986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Revisión de la seguridad física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Periódicamente se revisa la seguridad física de las instalaciones.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Dispositivos que contienen datos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Proceso de borrado alineado con la norma 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NIST 800-88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o destrucción rigurosa (desintegración, triturado, pulverización o incineración).​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Cumplimiento normativo. 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infraestructura de Azure se alinea con normas internacionales, tales como: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ISO 27001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HIPAA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FedRAMP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SOC 1 y SOC2</a:t>
            </a:r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63E847-BD6E-4C44-B932-CB0530327239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30390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Seguridad física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5232243-8684-41DF-9177-08F69EEFDE0C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9CD614-2EF4-4AD8-991B-0D837423557E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CD8C219-B124-4EF0-A045-845E811A0F0F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AA28FC7-7AA7-46B9-A266-FE968B7933D1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Physical</a:t>
              </a:r>
              <a:r>
                <a:rPr lang="es-ES" sz="800" dirty="0">
                  <a:solidFill>
                    <a:schemeClr val="bg1"/>
                  </a:solidFill>
                </a:rPr>
                <a:t> Security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8D9BBC3-54B8-41B0-BC80-EAE4CAAE5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C66675E-420A-4700-8750-6A72CE429DAC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A1C533D-EDFC-4477-82A3-9B8D90A9340B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0874EB3-F060-44D2-BF7E-10A39600E3E8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90D2C5A-FD4B-4205-9B2E-69B8EAFEC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0BC02F-F981-4A99-AE4A-03868F1C4BB3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81C48E3-8173-4F11-8E94-7A97275A6D0B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0553DC-4B66-49B1-8E83-0E58619BEBD0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68615A6-DCA1-4538-812A-C9746BDF2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7FEF8EE-2DD7-409B-B0CF-DEF928CD21D7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3875C16-87F5-4828-853C-783A13C825DB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19AAD3A-DC5F-4A6D-9429-6FD7F1D8E46C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CE795CE-776B-4622-83A9-193213DD8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EF85D76-C50B-4B7B-84A0-05E3718BDA15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6E89597-65FE-4E26-AAB9-F0BDC0C23131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0A4C71B-68B8-425E-AAB0-282E4ED039E5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27AFC22-76E6-41B8-8932-C2ECDF29C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0B5390-1CDF-4602-9DD9-9DE5FA885D2D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26C15EB-55A1-44ED-BC0B-9A416D76CF6D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B47B68-FAB5-47D6-9798-21EE80DC2B28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72671B-D663-43D7-9241-E4E94E233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DDA2A4-C354-46A8-8482-E8ED1B469662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02A82E7-5AB5-41CA-AC92-413DE0632855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BBD72F9-154D-4F6F-8A18-736C711EC4B0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852E745-1D4E-4670-9E41-BD9B0394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FA0816F-8A1D-7681-0AE9-09B330098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B81E6299-8F70-FE04-660D-C06D2FC61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80" y="3175985"/>
            <a:ext cx="3171348" cy="31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3BCAF-38BE-409D-A727-3436E6D8EF2E}"/>
              </a:ext>
            </a:extLst>
          </p:cNvPr>
          <p:cNvSpPr/>
          <p:nvPr/>
        </p:nvSpPr>
        <p:spPr>
          <a:xfrm>
            <a:off x="4369108" y="-6970"/>
            <a:ext cx="7802308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2DA2-F127-4B65-BF96-5FA0A73BB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t="-807" r="21100" b="-1"/>
          <a:stretch/>
        </p:blipFill>
        <p:spPr>
          <a:xfrm>
            <a:off x="-1" y="322977"/>
            <a:ext cx="4286775" cy="62575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Las subscripciones de Azure están asociadas a un único tenant de Azure AD.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AD es la respuesta de Microsoft para administrar las identidades empresariales en la nube, Azure AD debería ser nuestro primer cortafuegos cuando adoptamos el Cloud de Microsoft. 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 proteger las identidades de Azure AD: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Inicio de sesión único.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 multifactor.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Acceso condicional.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6B2EE8-1740-4658-97A1-784044D11093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31507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Directivas y acceso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37775C8-BA10-490C-A12E-BB991AE5009F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289A2B-6631-40E9-94FA-E0B3904267F7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059C74-1FBB-4DE2-A35A-DD5FC2E7631C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11B215-041E-49A0-B81D-8CBA7E44B1B5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6E4DA82-DBE5-41B5-9BD6-F1BE4CBF9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06E784-7181-44A2-A30C-A62A9DA1936A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705A67-86B0-41A8-BB54-AB625BEF7149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D7AFD2-1583-4A45-8A48-1D0395221A05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Policies</a:t>
              </a:r>
              <a:r>
                <a:rPr lang="es-ES" sz="800" dirty="0">
                  <a:solidFill>
                    <a:schemeClr val="bg1"/>
                  </a:solidFill>
                </a:rPr>
                <a:t> &amp; </a:t>
              </a:r>
              <a:r>
                <a:rPr lang="es-ES" sz="800" dirty="0" err="1">
                  <a:solidFill>
                    <a:schemeClr val="bg1"/>
                  </a:solidFill>
                </a:rPr>
                <a:t>Acces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78AC63-F7B0-47B4-840A-3BC5C3F1A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E1741B-7F13-4E30-B52C-B06A0BDAF51E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25948D-2632-4722-9CDC-3DD6D9913DE4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11411C-FD74-4ED1-9379-57FD1E49F54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AFC981-8E75-4B48-9B2F-6AC65D887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DDC87A-7DDB-46CE-8697-32A057B261E2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6D42EE-2730-4BE3-98B8-72B23325FA2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283C07-D3D8-46EA-B82D-E0182B96B574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DD18AB-ABE9-4E80-B6B5-9A8C0B398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2656B7-AB67-461A-8948-BE0F9BB60528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E60C83-92CE-42E3-A8E0-B0064D81A58A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6E929D9-4088-4435-B836-8FEC6D2C4FEB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BFED360-11C1-46EC-B33F-875ECD2B3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C7CA86-3D8A-44EF-ACE6-9B54A5AC3C2A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4F985C-544E-4777-8017-96E8B9BD191E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65B3D8-7EFE-4998-BBC5-67675C89DE58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E7877C-BA1D-47BC-96A4-0C66C1854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20AEBE-F189-45A5-AD3B-EBC6CCB62001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2AAD19C-169A-4427-B0C4-508494436E48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264A6AD-E923-46FA-B545-15640F060A16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6BA5EB3-F506-4FEB-9CF4-292B7C4F9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938096C-895F-000B-8219-595EC702A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CFEFCEF-0542-FE90-DBDD-481A28487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4" y="3741720"/>
            <a:ext cx="2424266" cy="2424266"/>
          </a:xfrm>
          <a:prstGeom prst="rect">
            <a:avLst/>
          </a:prstGeom>
        </p:spPr>
      </p:pic>
      <p:pic>
        <p:nvPicPr>
          <p:cNvPr id="48" name="Imagen 47" descr="Dibujo animado de un personaje con la boca abierta&#10;&#10;El contenido generado por IA puede ser incorrecto.">
            <a:extLst>
              <a:ext uri="{FF2B5EF4-FFF2-40B4-BE49-F238E27FC236}">
                <a16:creationId xmlns:a16="http://schemas.microsoft.com/office/drawing/2014/main" id="{06662B0A-CEF9-1432-B13A-CBD41294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2" y="2116761"/>
            <a:ext cx="3595566" cy="44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762E19-9A33-4BF4-8BB6-0E969880CF91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2DA2-F127-4B65-BF96-5FA0A73BB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t="-807" r="21100" b="-1"/>
          <a:stretch/>
        </p:blipFill>
        <p:spPr>
          <a:xfrm>
            <a:off x="-1" y="322977"/>
            <a:ext cx="4286775" cy="62575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846661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Directivas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Azure: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 articulan para hacer que los recursos cumplan con los estándares de nuestra empresa y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SLA’s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Evaluación del cumplimiento e imposición en tiempo real: </a:t>
            </a: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Primer pilar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Aplicación de las directivas a escala: </a:t>
            </a: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Segundo pilar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Remediación: </a:t>
            </a: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Tercer pilar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Ejemplo: Máquinas virtuales desplegadas en nuestro entorno con sólo un determinado tamaño.</a:t>
            </a:r>
          </a:p>
          <a:p>
            <a:pPr>
              <a:lnSpc>
                <a:spcPct val="110000"/>
              </a:lnSpc>
            </a:pPr>
            <a:r>
              <a:rPr lang="es-ES" sz="1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Control de acceso basado en roles (Azure </a:t>
            </a:r>
            <a:r>
              <a:rPr lang="es-ES" sz="1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RBAC</a:t>
            </a:r>
            <a:r>
              <a:rPr lang="es-ES" sz="1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s-ES" sz="18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98B22-84C8-4471-A09E-CA680713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2797484"/>
            <a:ext cx="3130296" cy="214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911BD-6B62-4737-A9ED-652137D0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29" y="2667404"/>
            <a:ext cx="3720017" cy="1407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69918E-BE97-47A2-A052-82352DEEDCAD}"/>
              </a:ext>
            </a:extLst>
          </p:cNvPr>
          <p:cNvSpPr/>
          <p:nvPr/>
        </p:nvSpPr>
        <p:spPr>
          <a:xfrm>
            <a:off x="6823845" y="5075526"/>
            <a:ext cx="2493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Azure RBAC vs Directivas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971987-BA70-4688-8660-D289ED2FD1F7}"/>
              </a:ext>
            </a:extLst>
          </p:cNvPr>
          <p:cNvGrpSpPr/>
          <p:nvPr/>
        </p:nvGrpSpPr>
        <p:grpSpPr>
          <a:xfrm>
            <a:off x="4286774" y="394900"/>
            <a:ext cx="4361167" cy="400110"/>
            <a:chOff x="4286774" y="692014"/>
            <a:chExt cx="4361167" cy="400110"/>
          </a:xfrm>
        </p:grpSpPr>
        <p:sp>
          <p:nvSpPr>
            <p:cNvPr id="18" name="Скругленный прямоугольник 96">
              <a:extLst>
                <a:ext uri="{FF2B5EF4-FFF2-40B4-BE49-F238E27FC236}">
                  <a16:creationId xmlns:a16="http://schemas.microsoft.com/office/drawing/2014/main" id="{46E3346C-675C-45BC-BC7B-2C8EDE9D0991}"/>
                </a:ext>
              </a:extLst>
            </p:cNvPr>
            <p:cNvSpPr/>
            <p:nvPr/>
          </p:nvSpPr>
          <p:spPr>
            <a:xfrm>
              <a:off x="4286774" y="728931"/>
              <a:ext cx="31507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9" name="Прямоугольник 85">
              <a:extLst>
                <a:ext uri="{FF2B5EF4-FFF2-40B4-BE49-F238E27FC236}">
                  <a16:creationId xmlns:a16="http://schemas.microsoft.com/office/drawing/2014/main" id="{0C5BE972-5BCC-4C05-BB32-1FEF158A0248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Directivas y acceso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3C688-9B9F-4FDE-B8A9-5AF981FFBEE5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4BB0D1-06F4-4D88-BA3D-45351B27D2D8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0D37DA-4791-45D4-AB10-EEDBFDA1AB5C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EA7CD3-354E-4BAA-9EAF-E40E4D933C7C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47F317-960F-4CAD-B47D-1E3E56D92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2F5862-9E21-4D7E-A3CC-8AE5945C490B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68DCCF-716A-468A-A290-971911AA8F2E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59444C-78FD-4EB1-981B-63EED640F3B8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Policies</a:t>
              </a:r>
              <a:r>
                <a:rPr lang="es-ES" sz="800" dirty="0">
                  <a:solidFill>
                    <a:schemeClr val="bg1"/>
                  </a:solidFill>
                </a:rPr>
                <a:t> &amp; </a:t>
              </a:r>
              <a:r>
                <a:rPr lang="es-ES" sz="800" dirty="0" err="1">
                  <a:solidFill>
                    <a:schemeClr val="bg1"/>
                  </a:solidFill>
                </a:rPr>
                <a:t>Acces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4E762D-6F36-49DF-9BAF-6708BF8B6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9BA312-0703-46BD-B6AE-A5175ADE86DB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FE67-12B2-468A-B81D-7121EBC3B793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F3348A-A131-4554-A70A-58AAC87D777C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A7C2BC5-78E7-4CC4-831E-840B83C12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6D4B5D-5230-4B85-A900-AEC901285A18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6812A3-6A31-4ABC-A59C-9D4BD91DF251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5FC1D9-6BD4-473D-A57C-44759A253AAB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E73182-B6EE-4FFF-910E-547A0499E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49F0EE-B890-482A-9325-C204BA8A71B1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C624FC-85DF-4711-A0B5-132911D63757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A93EFF-7584-477A-BDCE-0D511393D540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06FB8A4-0D3F-4100-8FA2-A16008F8C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BAE02C-79FD-49CD-8D1B-4F775931A779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F0EB3-3A33-4E8F-87C0-A70FAAEA9BD2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205A51-2D0A-47FE-8AD0-257BAF072E4D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95900F1-85AB-4E2B-B549-22EFEFC2B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7974E0-4A5B-4961-9772-70F02D18C271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F2F4126-A304-4EE0-A1A9-5F5FC11E0599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722C693-54A8-4497-9706-6805D6AB8FD0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2C13DE-24F1-47B2-A9D9-9DF3D8CC3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F90AB67D-209C-A4D4-3537-36A602ED8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9" name="Imagen 8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3B71196E-FE03-352B-F89F-BA2936BEC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45" y="2062296"/>
            <a:ext cx="1655067" cy="44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2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D1AF70-550B-469C-BDD6-6FCA087B2EB4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2DA2-F127-4B65-BF96-5FA0A73BB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t="-807" r="21100" b="-1"/>
          <a:stretch/>
        </p:blipFill>
        <p:spPr>
          <a:xfrm>
            <a:off x="-1" y="322977"/>
            <a:ext cx="4286775" cy="62575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Bloqueo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recursos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endParaRPr lang="es-ES" sz="1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Sirven para evitar la modificación o borrado accidental.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Impuestos por el administrador.</a:t>
            </a:r>
          </a:p>
          <a:p>
            <a:pPr marL="742950" lvl="1" indent="-285750">
              <a:lnSpc>
                <a:spcPct val="110000"/>
              </a:lnSpc>
            </a:pPr>
            <a:endParaRPr lang="es-ES" sz="1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Blueprints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Ayuda a desplegar recursos en Azure mediante un lenguaje declarativo, orquestando los siguientes artefactos: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Asignación de roles.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Asignación de directivas.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Plantillas ARM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Grupos de recurso..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3E1EA4-665F-4821-A07F-EA0333C4675E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B84E19EB-3D87-4E5B-A6B2-08A835011DEB}"/>
                </a:ext>
              </a:extLst>
            </p:cNvPr>
            <p:cNvSpPr/>
            <p:nvPr/>
          </p:nvSpPr>
          <p:spPr>
            <a:xfrm>
              <a:off x="4286774" y="728931"/>
              <a:ext cx="31507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65513109-7F46-452A-BB78-1F93D81953F0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Directivas y acceso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36CF32-4099-4BA0-8853-2317D2C6F54E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742E3A-54BA-4CF5-8930-2B5ED4C830B0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9347AC-A600-4932-8644-1EDE17708517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A00A9C-916E-483E-A4F5-F313509504B6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96EE53-0082-4DBA-B775-21C768F57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23C0FF-3EE6-46D6-8029-E7B7EB7D66E0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1DAC69-7AAD-41B5-B009-8AEDCE4FC895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FF2204-CE8D-4727-84E2-163CE0F0AF19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Policies</a:t>
              </a:r>
              <a:r>
                <a:rPr lang="es-ES" sz="800" dirty="0">
                  <a:solidFill>
                    <a:schemeClr val="bg1"/>
                  </a:solidFill>
                </a:rPr>
                <a:t> &amp; </a:t>
              </a:r>
              <a:r>
                <a:rPr lang="es-ES" sz="800" dirty="0" err="1">
                  <a:solidFill>
                    <a:schemeClr val="bg1"/>
                  </a:solidFill>
                </a:rPr>
                <a:t>Acces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0A476A-E9A5-4A21-9F67-9ABE204AD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9BDEAA-BAAE-4E22-A679-F73854D7E876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07E1F0-74B1-4E15-8E8A-403B44449371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A0D787-F0AA-485E-9174-2E00D5B87A7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EE21AC-6A8A-4E56-BAC2-EEBEA2EBC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1F762C-DA00-4811-8FA4-C3EB5A8C66E1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16CC9E-C2CC-4DC2-AD78-29D979FFCD88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91C080D-A0F9-412B-868E-A106E7CC5D94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0782AAC-8AF6-4448-81FD-F228D50C6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1B7FC3-48AC-4FB7-B62A-9CF2B0514F0E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852110-56F5-4AAF-85AB-B1D5B0417872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0E33D71-C108-429B-8A4B-853226789278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4282738-5C6D-4FDF-8449-8E018BC71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1A9066-42CA-401A-ADE9-026565BE8E22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4A727C3-EAD1-47E0-A6BC-27BD5C037F63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8761C1-06B2-4E53-B932-AA9F598CEF62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E7C8E00-6254-4AAD-B67B-69EE2DD97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8B3539-26AE-4C64-9B8B-197C3425898B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D5B091-1BA3-46E7-8CC6-935B51FDC7AB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59C62A1-4E02-40DB-A790-730799CEFD19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E236F37-9692-4B8E-9C1A-FA2BB82CE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DE641E7-9B64-40B9-F743-31D768669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3E77F4E0-4065-4429-C8E8-DA7B1901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9" y="1964678"/>
            <a:ext cx="3262214" cy="48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9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3B8D60-E869-48F5-B109-58C853D0665F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FD2EA-92D5-4D8E-880A-1E772D84C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3" r="35770"/>
          <a:stretch/>
        </p:blipFill>
        <p:spPr>
          <a:xfrm>
            <a:off x="-41168" y="-3145"/>
            <a:ext cx="4327942" cy="65836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BF7FB76-872B-406B-B766-3467CD52E418}"/>
              </a:ext>
            </a:extLst>
          </p:cNvPr>
          <p:cNvSpPr/>
          <p:nvPr/>
        </p:nvSpPr>
        <p:spPr>
          <a:xfrm>
            <a:off x="-41168" y="1"/>
            <a:ext cx="4348526" cy="245632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perímetro tradicional (firewalls, DMZ, </a:t>
            </a:r>
            <a:r>
              <a:rPr lang="es-E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Vnets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 ya no son adecuados. Las nuevas tendencias están conduciendo a la micro segmentación de red.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Crearemos zonas seguras en Azure y en los centros de datos, mediante: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NSG.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Private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links.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Aplication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Security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Groups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WAF.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Firewall.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DDoS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protection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Network Virtual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Appliances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.</a:t>
            </a:r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2B8422-D635-4ECC-B443-6DE7CFCCDA33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43200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Perímetro y redes virtuales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830E05-8FFD-446F-9D6F-2B83BC5D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24" y="4002587"/>
            <a:ext cx="5208151" cy="177219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B3A587D-6B22-4B29-8D8F-D346CADB564F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E81B6E-6E15-4A69-9DBC-C69621EEDCE8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5F75EE-05C2-4375-94EA-D0B297D8A9AC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0E24344-BC30-432B-9306-319369074E2E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91520BA-65CA-4F93-B122-3E8686EE0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BE53AF-AD1C-4D59-9224-A22E84F4D62B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9A555E0-D1A9-4B40-8210-FC2DB5AA4DAC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6E1D26-2FC0-4999-92DB-94ABC6E8A1DB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F6DF24-119E-48A6-B97A-AF4448A3C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DAAAD78-3D6A-4744-9655-DF49F56C6A8E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A67A3D8-7C69-4153-B2B6-0257D0F540B3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5162725-3086-411F-BABC-65DE924583A7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Perimeter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4117855-DD40-4199-8414-B58199B6F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46982-F196-4C25-B691-FB7BEAF221FA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DB8507E-D23F-499F-9AF9-C0C6006A342A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EADE1D-9891-48B3-8C63-B29BE76A3F29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Networking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298C507-C5BB-4150-BBD1-EBF291487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11D14D-5C1C-464D-87E5-42A80E7A4187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02045F-5CF4-4F4A-8ADD-0A1EDB55D28E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58A426-76DB-49CA-8FC8-49ABF48FE988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5D6D641-362D-4B46-9525-14E2A72D8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2493FE-B33B-4923-BC86-3D8F82640A1A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7D45B9B-A7BF-4D2F-A340-130935E27643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2FB069-AEB0-4268-855E-1324B546640F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62B6B3F-2607-477D-9D82-8B2E01030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4C35C3-30B6-4479-882D-6414A5B61F8F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87BB0B-5814-4B17-9426-485634301A7B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7B5A4B-C087-48F0-97B9-39552CC110A3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F9AF594-72C8-45D2-A161-0E9128FD9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7B87E32-58BA-FC72-7F6B-A07C7783C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6EC8F7-1A82-4852-9D14-1301037EC3EE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795C8-B3A0-4EC8-912A-BB85C755C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4" t="21761" r="10649" b="23111"/>
          <a:stretch/>
        </p:blipFill>
        <p:spPr>
          <a:xfrm>
            <a:off x="0" y="0"/>
            <a:ext cx="4286774" cy="65805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Protección del </a:t>
            </a:r>
            <a:r>
              <a:rPr lang="es-ES" sz="14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endpoint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usuario: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Instalar una solución antimalware (Defender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Endpoint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Microsoft 365 Defender y/o Windows Defender)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Monitorizar el estado de dicho antimalware.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Controles de seguridad de dispositivo: Para un mayor control del dispositivo y alineamiento con las directivas de seguridad del negocio, valorar el uso de Intune como MDM.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Conexión segura a las maquinas virtuales mediante 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</a:t>
            </a:r>
            <a:r>
              <a:rPr lang="es-ES" sz="14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Bastion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>
              <a:lnSpc>
                <a:spcPct val="110000"/>
              </a:lnSpc>
            </a:pPr>
            <a:r>
              <a:rPr lang="es-ES" sz="1400" b="1" dirty="0"/>
              <a:t>Servicio de administración de actualizaciones de Azure:</a:t>
            </a:r>
          </a:p>
          <a:p>
            <a:pPr>
              <a:lnSpc>
                <a:spcPct val="110000"/>
              </a:lnSpc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s-ES" sz="1000" dirty="0"/>
              <a:t>	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C76DD-23C4-441E-9430-0E2CF220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65" y="2958896"/>
            <a:ext cx="3810000" cy="1706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B6AF0-D0FA-4099-BF4F-8F8E08AA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33" y="5030862"/>
            <a:ext cx="3910432" cy="13667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38E3AB5-A065-4043-A80F-AF48B09BC0EC}"/>
              </a:ext>
            </a:extLst>
          </p:cNvPr>
          <p:cNvGrpSpPr/>
          <p:nvPr/>
        </p:nvGrpSpPr>
        <p:grpSpPr>
          <a:xfrm>
            <a:off x="4286774" y="692014"/>
            <a:ext cx="5213417" cy="400110"/>
            <a:chOff x="4286774" y="692014"/>
            <a:chExt cx="5213417" cy="400110"/>
          </a:xfrm>
        </p:grpSpPr>
        <p:sp>
          <p:nvSpPr>
            <p:cNvPr id="17" name="Скругленный прямоугольник 96">
              <a:extLst>
                <a:ext uri="{FF2B5EF4-FFF2-40B4-BE49-F238E27FC236}">
                  <a16:creationId xmlns:a16="http://schemas.microsoft.com/office/drawing/2014/main" id="{115184A6-610B-4465-A7E9-EDAC3436FACF}"/>
                </a:ext>
              </a:extLst>
            </p:cNvPr>
            <p:cNvSpPr/>
            <p:nvPr/>
          </p:nvSpPr>
          <p:spPr>
            <a:xfrm>
              <a:off x="4286774" y="728931"/>
              <a:ext cx="48678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8" name="Прямоугольник 85">
              <a:extLst>
                <a:ext uri="{FF2B5EF4-FFF2-40B4-BE49-F238E27FC236}">
                  <a16:creationId xmlns:a16="http://schemas.microsoft.com/office/drawing/2014/main" id="{60ECDCF1-5782-4B8D-8F1E-C548E95A9155}"/>
                </a:ext>
              </a:extLst>
            </p:cNvPr>
            <p:cNvSpPr/>
            <p:nvPr/>
          </p:nvSpPr>
          <p:spPr>
            <a:xfrm>
              <a:off x="4877835" y="692014"/>
              <a:ext cx="4622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Máquinas virtuales y computación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A4651CA-1E09-4DDE-B8A5-F780B0B8E721}"/>
              </a:ext>
            </a:extLst>
          </p:cNvPr>
          <p:cNvSpPr/>
          <p:nvPr/>
        </p:nvSpPr>
        <p:spPr>
          <a:xfrm>
            <a:off x="10273936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BD8462-7ABE-4818-BC6D-6EBBB3AC705E}"/>
              </a:ext>
            </a:extLst>
          </p:cNvPr>
          <p:cNvGrpSpPr/>
          <p:nvPr/>
        </p:nvGrpSpPr>
        <p:grpSpPr>
          <a:xfrm>
            <a:off x="9927422" y="4077886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50E6B6-E803-4669-82C9-5671BA9A91DE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8CFC4D-64B7-41AB-83B8-22A37C08F603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D785C7F-724D-4165-BC4E-07CD6AC21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FE0820-F868-4CE8-BD54-656D13294778}"/>
              </a:ext>
            </a:extLst>
          </p:cNvPr>
          <p:cNvGrpSpPr/>
          <p:nvPr/>
        </p:nvGrpSpPr>
        <p:grpSpPr>
          <a:xfrm>
            <a:off x="10086363" y="4388585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1DAABC-E019-4D30-A148-951928EBE408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82A14C-38CC-43A3-BF2F-807CED7B43F5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8D4350-DBB8-4FFE-9CA4-A46E8229D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8E710A-35B6-4E02-B975-3F62D2BB08B6}"/>
              </a:ext>
            </a:extLst>
          </p:cNvPr>
          <p:cNvGrpSpPr/>
          <p:nvPr/>
        </p:nvGrpSpPr>
        <p:grpSpPr>
          <a:xfrm>
            <a:off x="10228292" y="4731530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14C0EB-87C1-4E32-AECD-8E23EABDD066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A0FE1F1-1249-4F54-9ADA-9B1090914B4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AF5FA66-FFB2-4FBF-A3C0-5D23AC23D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9D1E50-0985-41EF-8CF6-39559D58E51D}"/>
              </a:ext>
            </a:extLst>
          </p:cNvPr>
          <p:cNvGrpSpPr/>
          <p:nvPr/>
        </p:nvGrpSpPr>
        <p:grpSpPr>
          <a:xfrm>
            <a:off x="10385988" y="5043242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607726-C7A2-48C4-8FFB-AE8DE002AE40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5F7CB3-8492-4C38-9513-138CF712B71F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CD209C-BBFC-4101-8738-D22FB5C51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F18255-4A6F-4FDF-A699-F6FAF3B08663}"/>
              </a:ext>
            </a:extLst>
          </p:cNvPr>
          <p:cNvGrpSpPr/>
          <p:nvPr/>
        </p:nvGrpSpPr>
        <p:grpSpPr>
          <a:xfrm>
            <a:off x="10527551" y="5394037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1931CE-FB2C-40F6-854B-B030CBB40E66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381F79-A7EA-490F-AC43-435CF3280DE4}"/>
                </a:ext>
              </a:extLst>
            </p:cNvPr>
            <p:cNvSpPr/>
            <p:nvPr/>
          </p:nvSpPr>
          <p:spPr>
            <a:xfrm>
              <a:off x="7495066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VM/Compute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AF3EA68-C583-4A94-B852-BDEEE9503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94FB6E-FC9C-400E-8090-371D2B2CCD7F}"/>
              </a:ext>
            </a:extLst>
          </p:cNvPr>
          <p:cNvGrpSpPr/>
          <p:nvPr/>
        </p:nvGrpSpPr>
        <p:grpSpPr>
          <a:xfrm>
            <a:off x="10671812" y="5751748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F7203D1-DA3A-42F9-93D1-7D62C6EB51A2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D526F86-A8A6-4C8F-98F7-E5190576B379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E82F767-04D9-4CA1-A1A6-BE970CADF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86E598-EA84-41BE-AAEE-65AF6C3364C2}"/>
              </a:ext>
            </a:extLst>
          </p:cNvPr>
          <p:cNvGrpSpPr/>
          <p:nvPr/>
        </p:nvGrpSpPr>
        <p:grpSpPr>
          <a:xfrm>
            <a:off x="10792384" y="6061080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993E72-46EA-4ABF-9562-3BDCCDC47DF9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0622FF5-A35C-41A7-8D04-FEC7B13D13DA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A10D8D8-C671-4832-A9AB-93E3E1724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DFC5E6D-FD48-F134-D178-00A725439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D530EB-F09D-488D-8B86-3C7C4D22E46F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2C1AC9-5691-4913-AA51-3C0CFE59B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4" t="21761" r="10649" b="23111"/>
          <a:stretch/>
        </p:blipFill>
        <p:spPr>
          <a:xfrm>
            <a:off x="0" y="0"/>
            <a:ext cx="4286774" cy="65805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225C1E-2CE1-4634-846C-51DA85205498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Encriptación de discos: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Disponible para MV Windows (Bitlocker), se integra con Azure Key Vault: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Clientes: Windows 8 y superior.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Servidores: Windows Server 2008 R2 y superior.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Disponible para MV Linux (DM-</a:t>
            </a:r>
            <a:r>
              <a:rPr lang="es-E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Crypt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), se integra con Azure Key Vault.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Restricciones de memoria dependiendo de que volumen se quiera cifrar.</a:t>
            </a:r>
          </a:p>
          <a:p>
            <a:pPr marL="1200150" lvl="2" indent="-285750">
              <a:lnSpc>
                <a:spcPct val="110000"/>
              </a:lnSpc>
            </a:pPr>
            <a:endParaRPr lang="es-ES" sz="1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EC4133-928E-42A7-9586-D47E3447FDDE}"/>
              </a:ext>
            </a:extLst>
          </p:cNvPr>
          <p:cNvGrpSpPr/>
          <p:nvPr/>
        </p:nvGrpSpPr>
        <p:grpSpPr>
          <a:xfrm>
            <a:off x="4286774" y="692014"/>
            <a:ext cx="5213417" cy="400110"/>
            <a:chOff x="4286774" y="692014"/>
            <a:chExt cx="521341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48678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4622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Máquinas virtuales y computación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B4C0B-4351-432B-853E-07C486839FC9}"/>
              </a:ext>
            </a:extLst>
          </p:cNvPr>
          <p:cNvSpPr/>
          <p:nvPr/>
        </p:nvSpPr>
        <p:spPr>
          <a:xfrm>
            <a:off x="10273936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004D36-3469-480D-A261-4B8B9550A8F0}"/>
              </a:ext>
            </a:extLst>
          </p:cNvPr>
          <p:cNvGrpSpPr/>
          <p:nvPr/>
        </p:nvGrpSpPr>
        <p:grpSpPr>
          <a:xfrm>
            <a:off x="9927422" y="4077886"/>
            <a:ext cx="2220937" cy="2256794"/>
            <a:chOff x="5213228" y="3385844"/>
            <a:chExt cx="6145920" cy="28207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76CE76-9285-4E6A-B63C-D09117221E30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B9DE67-A29E-461C-88CC-E50B3DF7748F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AE5A2E-2DF6-45D3-8044-FF77D40D2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84D09-682F-48BF-BCA3-66B0B2F59590}"/>
              </a:ext>
            </a:extLst>
          </p:cNvPr>
          <p:cNvGrpSpPr/>
          <p:nvPr/>
        </p:nvGrpSpPr>
        <p:grpSpPr>
          <a:xfrm>
            <a:off x="10086363" y="4388585"/>
            <a:ext cx="1921039" cy="1946094"/>
            <a:chOff x="5628177" y="3774191"/>
            <a:chExt cx="5316022" cy="24324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589AEB-4290-42F4-A3FC-617901F1FEE5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E745BD-600D-4C84-B18E-E1C9D4AE2773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E63F9D-760F-4B1F-9D3F-26DA760C4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FEEFFF-29BF-48F4-B012-0E11074F77B2}"/>
              </a:ext>
            </a:extLst>
          </p:cNvPr>
          <p:cNvGrpSpPr/>
          <p:nvPr/>
        </p:nvGrpSpPr>
        <p:grpSpPr>
          <a:xfrm>
            <a:off x="10228292" y="4731530"/>
            <a:ext cx="1653240" cy="1603150"/>
            <a:chOff x="5998713" y="4202841"/>
            <a:chExt cx="4574951" cy="20037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1FFCFF-E1C3-475B-A998-EF2E2B73F22B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3CE02-6565-4221-9A73-585179753791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5F13CE-3778-4CE4-B20B-6AA70A551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84750B-26FC-41F1-BA7E-1D6D26887261}"/>
              </a:ext>
            </a:extLst>
          </p:cNvPr>
          <p:cNvGrpSpPr/>
          <p:nvPr/>
        </p:nvGrpSpPr>
        <p:grpSpPr>
          <a:xfrm>
            <a:off x="10385988" y="5043242"/>
            <a:ext cx="1355688" cy="1291436"/>
            <a:chOff x="6410413" y="4592454"/>
            <a:chExt cx="3751550" cy="16141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44CF0A-8F89-4A47-9837-DC6BCFE95DC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CB335D7-ECB6-47C9-BC64-0F3990C2C59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9BF514-7B64-4D45-83CD-1F5641ACC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D64A34-4B55-454B-BB1E-CDDFE3B9784B}"/>
              </a:ext>
            </a:extLst>
          </p:cNvPr>
          <p:cNvGrpSpPr/>
          <p:nvPr/>
        </p:nvGrpSpPr>
        <p:grpSpPr>
          <a:xfrm>
            <a:off x="10527551" y="5394037"/>
            <a:ext cx="1088580" cy="940641"/>
            <a:chOff x="6779994" y="5030918"/>
            <a:chExt cx="3012388" cy="117571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A3BB6A-11E0-4A65-93F2-66DA57489B1C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1252CF-C508-4749-93A6-B710612008FA}"/>
                </a:ext>
              </a:extLst>
            </p:cNvPr>
            <p:cNvSpPr/>
            <p:nvPr/>
          </p:nvSpPr>
          <p:spPr>
            <a:xfrm>
              <a:off x="7495066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VM/Compute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E4F026-99D1-49A6-AC32-27EEC9408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921D5B-D79F-4384-8708-A798463D6531}"/>
              </a:ext>
            </a:extLst>
          </p:cNvPr>
          <p:cNvGrpSpPr/>
          <p:nvPr/>
        </p:nvGrpSpPr>
        <p:grpSpPr>
          <a:xfrm>
            <a:off x="10671812" y="5751748"/>
            <a:ext cx="879150" cy="582929"/>
            <a:chOff x="7156621" y="5478025"/>
            <a:chExt cx="2432840" cy="7286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DDBA7B-4447-481F-A081-B626DC5485CD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9BD6953-37FA-42F7-BB02-7AE0FEE91A8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44AA4C1-459E-4467-8ACA-573C60E1E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84B870-7F48-41A0-9433-4D32C97E4FAC}"/>
              </a:ext>
            </a:extLst>
          </p:cNvPr>
          <p:cNvGrpSpPr/>
          <p:nvPr/>
        </p:nvGrpSpPr>
        <p:grpSpPr>
          <a:xfrm>
            <a:off x="10792384" y="6061080"/>
            <a:ext cx="588877" cy="273597"/>
            <a:chOff x="7471400" y="5864663"/>
            <a:chExt cx="1629576" cy="34197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2885881-09FC-443C-BCD9-4400D0D6C526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338BFE-FE91-4E87-AB5C-25C2A418D9DB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E8E427D-7153-4C09-BF98-9C6B08EC3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730F0084-8F9D-BB6E-7598-47AA0564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FACE2AB7-9BBA-7FFF-532A-5C5A1AA12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64" y="3319405"/>
            <a:ext cx="3215618" cy="32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6480928-B616-4A45-ADC4-EA167FC9BDA2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F899E-3E49-44A3-B8F2-5ED003D83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r="34302"/>
          <a:stretch/>
        </p:blipFill>
        <p:spPr>
          <a:xfrm>
            <a:off x="6347" y="692015"/>
            <a:ext cx="4280427" cy="58804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688821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428337" y="781057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Key Vault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Protegemos las claves criptográficas y los secretos que nuestras aplicaciones Cloud y servicios usan: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Administración de secretos.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Administración de claves.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Administración de certificados.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Posibilidad de utilizar módulos de seguridad Hardware (HSM).</a:t>
            </a:r>
          </a:p>
          <a:p>
            <a:pPr marL="1200150" lvl="2" indent="-285750">
              <a:lnSpc>
                <a:spcPct val="110000"/>
              </a:lnSpc>
            </a:pPr>
            <a:endParaRPr lang="es-ES" sz="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Plataforma de identidad de Microsoft.</a:t>
            </a:r>
            <a:endParaRPr lang="es-ES" sz="1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Nos permite usar las identidades de Microsoft para autenticar y autorizar las aplicaciones desarrolladas por terceros.  Componentes: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Servicio autenticación basado en estándares  </a:t>
            </a:r>
            <a:r>
              <a:rPr lang="es-ES" sz="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Oauth</a:t>
            </a: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2.0 y OpenID </a:t>
            </a:r>
            <a:r>
              <a:rPr lang="es-ES" sz="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connect</a:t>
            </a:r>
            <a:endParaRPr lang="es-ES" sz="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Bibliotecas de código abierto: MSAL.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Portal de administración de aplicaciones.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PowerShell y API de configuración de aplicaciones.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Contenido par desarrolladores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s-ES" sz="800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b="1" dirty="0"/>
          </a:p>
          <a:p>
            <a:pPr marL="742950" lvl="1" indent="-285750">
              <a:lnSpc>
                <a:spcPct val="110000"/>
              </a:lnSpc>
            </a:pPr>
            <a:endParaRPr lang="es-ES" sz="16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F05C47-5F46-4136-A629-3F6AE0C085C2}"/>
              </a:ext>
            </a:extLst>
          </p:cNvPr>
          <p:cNvGrpSpPr/>
          <p:nvPr/>
        </p:nvGrpSpPr>
        <p:grpSpPr>
          <a:xfrm>
            <a:off x="4286774" y="260408"/>
            <a:ext cx="4024470" cy="400110"/>
            <a:chOff x="4286774" y="260408"/>
            <a:chExt cx="4024470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260408"/>
              <a:ext cx="256059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541138" y="260408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Aplicaciones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38FCD-F495-4E0E-898B-3D1FD6C148B2}"/>
              </a:ext>
            </a:extLst>
          </p:cNvPr>
          <p:cNvSpPr/>
          <p:nvPr/>
        </p:nvSpPr>
        <p:spPr>
          <a:xfrm>
            <a:off x="10201693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E014BD-208B-40FE-AAD7-0E6B23D9C44B}"/>
              </a:ext>
            </a:extLst>
          </p:cNvPr>
          <p:cNvGrpSpPr/>
          <p:nvPr/>
        </p:nvGrpSpPr>
        <p:grpSpPr>
          <a:xfrm>
            <a:off x="9855179" y="4077886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F330C-CE14-4838-B622-594B505618D0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646590-27E4-4ACD-A3BC-F8EBAFBEB162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7E4B93-3462-4EB7-B1D0-E8F6597F3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0D8ED3-6D2A-450F-AB62-951BE4D56FF8}"/>
              </a:ext>
            </a:extLst>
          </p:cNvPr>
          <p:cNvGrpSpPr/>
          <p:nvPr/>
        </p:nvGrpSpPr>
        <p:grpSpPr>
          <a:xfrm>
            <a:off x="10014120" y="4388585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E79C4A-54A1-4C86-A20C-9B1A2E9E278F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1FEAD1-752C-4B65-8C8B-5179465184E0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5E44782-EEA1-443D-B343-89123FAA6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AEF96-9E67-4436-9265-164E20446997}"/>
              </a:ext>
            </a:extLst>
          </p:cNvPr>
          <p:cNvGrpSpPr/>
          <p:nvPr/>
        </p:nvGrpSpPr>
        <p:grpSpPr>
          <a:xfrm>
            <a:off x="10156049" y="4731530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E0B61B-94EF-42A7-BA58-49389E96A4F8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5745DA-48BF-4F1D-B7F3-0C278D9D610D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6D7E6AC-6351-4033-B43D-9FED69799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862DF-CD65-4E36-AF13-0FD35E81F0D2}"/>
              </a:ext>
            </a:extLst>
          </p:cNvPr>
          <p:cNvGrpSpPr/>
          <p:nvPr/>
        </p:nvGrpSpPr>
        <p:grpSpPr>
          <a:xfrm>
            <a:off x="10313745" y="5043242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A23C55-48BC-4392-A5F1-5EFCE828A592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2729D6-EF87-4B1C-842A-5A8B2187F0E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A12069-DBA2-4A66-83D5-225095A9C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EDA62F-FD52-467F-AF3C-AA26806DA470}"/>
              </a:ext>
            </a:extLst>
          </p:cNvPr>
          <p:cNvGrpSpPr/>
          <p:nvPr/>
        </p:nvGrpSpPr>
        <p:grpSpPr>
          <a:xfrm>
            <a:off x="10455308" y="5394037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3A3F3C-C758-44B8-8616-6F9B728F7879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4736804-BAA4-4C67-937C-76E38F78EC35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B5E7185-AE24-4573-9E85-38749182A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CCC7C5-4BE7-4A38-AB39-386CE0766E8B}"/>
              </a:ext>
            </a:extLst>
          </p:cNvPr>
          <p:cNvGrpSpPr/>
          <p:nvPr/>
        </p:nvGrpSpPr>
        <p:grpSpPr>
          <a:xfrm>
            <a:off x="10599569" y="5751748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8EC9BA-045B-4E5B-A163-21295B3E5B65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311CE9-AEE7-4B43-9663-12D170E03E6C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2"/>
                  </a:solidFill>
                </a:rPr>
                <a:t>Applications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6375E3C-F07B-4B77-B16B-2B85702F0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FB7848-5181-4057-8733-7B5EDDCD3B6D}"/>
              </a:ext>
            </a:extLst>
          </p:cNvPr>
          <p:cNvGrpSpPr/>
          <p:nvPr/>
        </p:nvGrpSpPr>
        <p:grpSpPr>
          <a:xfrm>
            <a:off x="10720141" y="6061080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5BA6820-1181-40BF-ADA9-A9CA1D0D419E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1CBA90-95E9-4410-AC2F-17C792D9765C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DB61222-72C6-4664-AB77-3C6B8815C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52" name="Picture 2" descr="Metro map showing several application scenarios in Microsoft identity platform">
            <a:extLst>
              <a:ext uri="{FF2B5EF4-FFF2-40B4-BE49-F238E27FC236}">
                <a16:creationId xmlns:a16="http://schemas.microsoft.com/office/drawing/2014/main" id="{C981B34D-EE05-42B4-89C1-9A7B1BB96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70" y="4496706"/>
            <a:ext cx="2165518" cy="172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80663D4-EEA8-2652-8BAB-44F29832F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1FC2C4E-B3D5-4E59-8995-4CC8C7A0486A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223A78-FE66-4CBD-86DD-C758E3BC7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r="34302"/>
          <a:stretch/>
        </p:blipFill>
        <p:spPr>
          <a:xfrm>
            <a:off x="6347" y="692015"/>
            <a:ext cx="4280427" cy="58804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E55D51C-2D92-46D1-9E6F-04BBF4FCDB35}"/>
              </a:ext>
            </a:extLst>
          </p:cNvPr>
          <p:cNvSpPr/>
          <p:nvPr/>
        </p:nvSpPr>
        <p:spPr>
          <a:xfrm>
            <a:off x="0" y="1"/>
            <a:ext cx="4307358" cy="688821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3990169" y="783510"/>
            <a:ext cx="6941000" cy="559569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Registro de aplicaciones.</a:t>
            </a:r>
            <a:endParaRPr lang="es-E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registro de la aplicación establece una relación de confianza unidireccional entra la aplicación y la plataforma de identidad de Microsoft. 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Podremos conseguir un token de acceso mediante las librerías de desarrollo disponibles (MSAL, OpenID Connect, librerías de terceros, etc).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Identidades administradas.</a:t>
            </a:r>
            <a:endParaRPr lang="es-E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Las identidades administradas proporcionan una identidad administrada automáticamente en Azure Active Directory para que la usen las aplicaciones al conectarse a recursos que admitan la autenticación de Azure Active Directory (Azure AD). 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Ventajas: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es necesario administrar credenciales (No están disponibles).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 de cualquier recurso que admita la autenticación de Azure AD (Azure SQL Server).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tiene coste.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Tipos: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Asignadas por el sistema. Se crea como parte del recurso y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por tanto sigue su ciclo de vida.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Asignadas por el usuario. Se crean de forma independiente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y por tanto su ciclo de vida es independiente. Se pueden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asociar a más de un recurso.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Como las usamos: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Creamos la identidad administrada. Si es asignada por el 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usuario se asigna al recurso origen.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Autorizamos el acceso al servicio destino.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Usamos la identidad administrada para acceder a un recurso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mediante el uso, por ejemplo, del SDK de Azure con la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biblioteca </a:t>
            </a:r>
            <a:r>
              <a:rPr lang="es-ES" sz="11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Azure.Identity</a:t>
            </a: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s-ES" sz="11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100" dirty="0"/>
          </a:p>
          <a:p>
            <a:pPr marL="1200150" lvl="2" indent="-285750">
              <a:lnSpc>
                <a:spcPct val="110000"/>
              </a:lnSpc>
            </a:pPr>
            <a:endParaRPr lang="es-ES" sz="1000" b="1" dirty="0"/>
          </a:p>
          <a:p>
            <a:pPr marL="742950" lvl="1" indent="-285750">
              <a:lnSpc>
                <a:spcPct val="110000"/>
              </a:lnSpc>
            </a:pPr>
            <a:endParaRPr lang="es-ES" sz="16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947037-E8F7-456B-B283-F1A5008113C9}"/>
              </a:ext>
            </a:extLst>
          </p:cNvPr>
          <p:cNvGrpSpPr/>
          <p:nvPr/>
        </p:nvGrpSpPr>
        <p:grpSpPr>
          <a:xfrm>
            <a:off x="4297073" y="230772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198C6D3E-3F7F-43A4-91ED-7BAF8B9B4614}"/>
                </a:ext>
              </a:extLst>
            </p:cNvPr>
            <p:cNvSpPr/>
            <p:nvPr/>
          </p:nvSpPr>
          <p:spPr>
            <a:xfrm>
              <a:off x="4286774" y="728931"/>
              <a:ext cx="256059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FDD624C1-C268-4A21-999D-524C6E49C728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Aplicaciones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371D1-1C35-4B54-88F4-5EE063A6BEB4}"/>
              </a:ext>
            </a:extLst>
          </p:cNvPr>
          <p:cNvSpPr/>
          <p:nvPr/>
        </p:nvSpPr>
        <p:spPr>
          <a:xfrm>
            <a:off x="10201693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BA1437-7A5A-45F4-B205-71933B96D926}"/>
              </a:ext>
            </a:extLst>
          </p:cNvPr>
          <p:cNvGrpSpPr/>
          <p:nvPr/>
        </p:nvGrpSpPr>
        <p:grpSpPr>
          <a:xfrm>
            <a:off x="9855179" y="4077886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FAB2B9-23F2-4ECF-883A-8AD8EF273489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60B444-F69D-41F9-8FA6-594560B66CDF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43ED17-2A7E-4A88-8034-E9C2DD7BF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93ACB0-8814-49CF-B0C0-48A12A3D0816}"/>
              </a:ext>
            </a:extLst>
          </p:cNvPr>
          <p:cNvGrpSpPr/>
          <p:nvPr/>
        </p:nvGrpSpPr>
        <p:grpSpPr>
          <a:xfrm>
            <a:off x="10014120" y="4388585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959A0D6-4749-4BC7-9F4B-17EDDAB68040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0CEC2F-5EE3-4114-A69E-AADAD3828E95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FEE36D-A6C3-498D-AF19-81B7940DF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48819F-D0A9-4315-97EE-C6ED467D547B}"/>
              </a:ext>
            </a:extLst>
          </p:cNvPr>
          <p:cNvGrpSpPr/>
          <p:nvPr/>
        </p:nvGrpSpPr>
        <p:grpSpPr>
          <a:xfrm>
            <a:off x="10156049" y="4731530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1D4541-5091-4F46-97D1-6B90D16F03E1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4C4C19-D9C1-47BA-8047-BA1B85C0AE91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19B4234-CFEF-42A6-AF39-589B76398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79E2FE-D7C8-470A-BB74-EDF9BD8EBCDA}"/>
              </a:ext>
            </a:extLst>
          </p:cNvPr>
          <p:cNvGrpSpPr/>
          <p:nvPr/>
        </p:nvGrpSpPr>
        <p:grpSpPr>
          <a:xfrm>
            <a:off x="10313745" y="5043242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4C95EC-F9D3-482C-9EB8-F2A912F7715A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73E6CE-BA0D-429B-9CF8-3499F13FC1A6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C6E47C8-A579-413D-AF71-5994F4371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7822D3-70AE-45DE-8CD3-B6CF60D83631}"/>
              </a:ext>
            </a:extLst>
          </p:cNvPr>
          <p:cNvGrpSpPr/>
          <p:nvPr/>
        </p:nvGrpSpPr>
        <p:grpSpPr>
          <a:xfrm>
            <a:off x="10455308" y="5394037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309FC4-F7EE-442F-B3F3-CC3AD811D13E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71CAE6D-8ED5-4810-8349-93AED2DB3DCB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AAC67E4-B7A1-48A8-BF3B-090F9CDA2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6E01AF-A177-4EB2-AD9B-E6D28799FCAD}"/>
              </a:ext>
            </a:extLst>
          </p:cNvPr>
          <p:cNvGrpSpPr/>
          <p:nvPr/>
        </p:nvGrpSpPr>
        <p:grpSpPr>
          <a:xfrm>
            <a:off x="10599569" y="5751748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0B7B37-D044-4D26-B685-2F388B4B0B73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1E814-A11B-4CF0-9620-C2B96D783C3A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2"/>
                  </a:solidFill>
                </a:rPr>
                <a:t>Applications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7020CD-F315-4376-9D28-9088BDCEF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DA7311-EDE2-47F2-B121-1A7046BAFFB2}"/>
              </a:ext>
            </a:extLst>
          </p:cNvPr>
          <p:cNvGrpSpPr/>
          <p:nvPr/>
        </p:nvGrpSpPr>
        <p:grpSpPr>
          <a:xfrm>
            <a:off x="10720141" y="6061080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6EE41F-769D-4CB1-A99A-BFA93E7F5096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57E6CC-0856-4F06-8914-0E3528A97AB6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F348F50-2473-4386-94F3-F816E77AD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96CD4ED-28F5-4F48-BFD9-FF4B6BD2C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F155EFA-34D6-4A31-B647-12AEE582A251}"/>
              </a:ext>
            </a:extLst>
          </p:cNvPr>
          <p:cNvGrpSpPr/>
          <p:nvPr/>
        </p:nvGrpSpPr>
        <p:grpSpPr>
          <a:xfrm>
            <a:off x="207516" y="111154"/>
            <a:ext cx="11773792" cy="6400800"/>
            <a:chOff x="1217613" y="782638"/>
            <a:chExt cx="9747251" cy="5299075"/>
          </a:xfrm>
          <a:solidFill>
            <a:schemeClr val="tx2"/>
          </a:solidFill>
        </p:grpSpPr>
        <p:sp>
          <p:nvSpPr>
            <p:cNvPr id="14" name="Freeform 314">
              <a:extLst>
                <a:ext uri="{FF2B5EF4-FFF2-40B4-BE49-F238E27FC236}">
                  <a16:creationId xmlns:a16="http://schemas.microsoft.com/office/drawing/2014/main" id="{3F1978B9-1096-461A-8D1D-EEA306CEB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782638"/>
              <a:ext cx="5786438" cy="288925"/>
            </a:xfrm>
            <a:custGeom>
              <a:avLst/>
              <a:gdLst>
                <a:gd name="T0" fmla="*/ 3478 w 3645"/>
                <a:gd name="T1" fmla="*/ 160 h 182"/>
                <a:gd name="T2" fmla="*/ 3297 w 3645"/>
                <a:gd name="T3" fmla="*/ 35 h 182"/>
                <a:gd name="T4" fmla="*/ 3361 w 3645"/>
                <a:gd name="T5" fmla="*/ 76 h 182"/>
                <a:gd name="T6" fmla="*/ 3158 w 3645"/>
                <a:gd name="T7" fmla="*/ 134 h 182"/>
                <a:gd name="T8" fmla="*/ 3206 w 3645"/>
                <a:gd name="T9" fmla="*/ 24 h 182"/>
                <a:gd name="T10" fmla="*/ 3046 w 3645"/>
                <a:gd name="T11" fmla="*/ 163 h 182"/>
                <a:gd name="T12" fmla="*/ 2780 w 3645"/>
                <a:gd name="T13" fmla="*/ 18 h 182"/>
                <a:gd name="T14" fmla="*/ 2802 w 3645"/>
                <a:gd name="T15" fmla="*/ 154 h 182"/>
                <a:gd name="T16" fmla="*/ 2610 w 3645"/>
                <a:gd name="T17" fmla="*/ 59 h 182"/>
                <a:gd name="T18" fmla="*/ 2679 w 3645"/>
                <a:gd name="T19" fmla="*/ 61 h 182"/>
                <a:gd name="T20" fmla="*/ 2344 w 3645"/>
                <a:gd name="T21" fmla="*/ 143 h 182"/>
                <a:gd name="T22" fmla="*/ 2383 w 3645"/>
                <a:gd name="T23" fmla="*/ 20 h 182"/>
                <a:gd name="T24" fmla="*/ 1962 w 3645"/>
                <a:gd name="T25" fmla="*/ 163 h 182"/>
                <a:gd name="T26" fmla="*/ 1819 w 3645"/>
                <a:gd name="T27" fmla="*/ 18 h 182"/>
                <a:gd name="T28" fmla="*/ 1854 w 3645"/>
                <a:gd name="T29" fmla="*/ 147 h 182"/>
                <a:gd name="T30" fmla="*/ 1517 w 3645"/>
                <a:gd name="T31" fmla="*/ 91 h 182"/>
                <a:gd name="T32" fmla="*/ 1586 w 3645"/>
                <a:gd name="T33" fmla="*/ 48 h 182"/>
                <a:gd name="T34" fmla="*/ 1260 w 3645"/>
                <a:gd name="T35" fmla="*/ 152 h 182"/>
                <a:gd name="T36" fmla="*/ 1288 w 3645"/>
                <a:gd name="T37" fmla="*/ 18 h 182"/>
                <a:gd name="T38" fmla="*/ 1147 w 3645"/>
                <a:gd name="T39" fmla="*/ 163 h 182"/>
                <a:gd name="T40" fmla="*/ 994 w 3645"/>
                <a:gd name="T41" fmla="*/ 22 h 182"/>
                <a:gd name="T42" fmla="*/ 1044 w 3645"/>
                <a:gd name="T43" fmla="*/ 124 h 182"/>
                <a:gd name="T44" fmla="*/ 838 w 3645"/>
                <a:gd name="T45" fmla="*/ 106 h 182"/>
                <a:gd name="T46" fmla="*/ 903 w 3645"/>
                <a:gd name="T47" fmla="*/ 39 h 182"/>
                <a:gd name="T48" fmla="*/ 449 w 3645"/>
                <a:gd name="T49" fmla="*/ 158 h 182"/>
                <a:gd name="T50" fmla="*/ 465 w 3645"/>
                <a:gd name="T51" fmla="*/ 18 h 182"/>
                <a:gd name="T52" fmla="*/ 203 w 3645"/>
                <a:gd name="T53" fmla="*/ 163 h 182"/>
                <a:gd name="T54" fmla="*/ 35 w 3645"/>
                <a:gd name="T55" fmla="*/ 28 h 182"/>
                <a:gd name="T56" fmla="*/ 93 w 3645"/>
                <a:gd name="T57" fmla="*/ 91 h 182"/>
                <a:gd name="T58" fmla="*/ 3591 w 3645"/>
                <a:gd name="T59" fmla="*/ 39 h 182"/>
                <a:gd name="T60" fmla="*/ 3461 w 3645"/>
                <a:gd name="T61" fmla="*/ 182 h 182"/>
                <a:gd name="T62" fmla="*/ 3375 w 3645"/>
                <a:gd name="T63" fmla="*/ 41 h 182"/>
                <a:gd name="T64" fmla="*/ 3294 w 3645"/>
                <a:gd name="T65" fmla="*/ 11 h 182"/>
                <a:gd name="T66" fmla="*/ 3156 w 3645"/>
                <a:gd name="T67" fmla="*/ 171 h 182"/>
                <a:gd name="T68" fmla="*/ 3107 w 3645"/>
                <a:gd name="T69" fmla="*/ 119 h 182"/>
                <a:gd name="T70" fmla="*/ 2921 w 3645"/>
                <a:gd name="T71" fmla="*/ 0 h 182"/>
                <a:gd name="T72" fmla="*/ 2832 w 3645"/>
                <a:gd name="T73" fmla="*/ 41 h 182"/>
                <a:gd name="T74" fmla="*/ 2748 w 3645"/>
                <a:gd name="T75" fmla="*/ 11 h 182"/>
                <a:gd name="T76" fmla="*/ 2612 w 3645"/>
                <a:gd name="T77" fmla="*/ 171 h 182"/>
                <a:gd name="T78" fmla="*/ 2502 w 3645"/>
                <a:gd name="T79" fmla="*/ 39 h 182"/>
                <a:gd name="T80" fmla="*/ 2372 w 3645"/>
                <a:gd name="T81" fmla="*/ 182 h 182"/>
                <a:gd name="T82" fmla="*/ 2195 w 3645"/>
                <a:gd name="T83" fmla="*/ 178 h 182"/>
                <a:gd name="T84" fmla="*/ 2085 w 3645"/>
                <a:gd name="T85" fmla="*/ 35 h 182"/>
                <a:gd name="T86" fmla="*/ 1946 w 3645"/>
                <a:gd name="T87" fmla="*/ 178 h 182"/>
                <a:gd name="T88" fmla="*/ 1884 w 3645"/>
                <a:gd name="T89" fmla="*/ 91 h 182"/>
                <a:gd name="T90" fmla="*/ 1826 w 3645"/>
                <a:gd name="T91" fmla="*/ 0 h 182"/>
                <a:gd name="T92" fmla="*/ 1599 w 3645"/>
                <a:gd name="T93" fmla="*/ 22 h 182"/>
                <a:gd name="T94" fmla="*/ 1512 w 3645"/>
                <a:gd name="T95" fmla="*/ 24 h 182"/>
                <a:gd name="T96" fmla="*/ 1283 w 3645"/>
                <a:gd name="T97" fmla="*/ 0 h 182"/>
                <a:gd name="T98" fmla="*/ 1225 w 3645"/>
                <a:gd name="T99" fmla="*/ 91 h 182"/>
                <a:gd name="T100" fmla="*/ 1164 w 3645"/>
                <a:gd name="T101" fmla="*/ 178 h 182"/>
                <a:gd name="T102" fmla="*/ 1054 w 3645"/>
                <a:gd name="T103" fmla="*/ 22 h 182"/>
                <a:gd name="T104" fmla="*/ 968 w 3645"/>
                <a:gd name="T105" fmla="*/ 24 h 182"/>
                <a:gd name="T106" fmla="*/ 856 w 3645"/>
                <a:gd name="T107" fmla="*/ 178 h 182"/>
                <a:gd name="T108" fmla="*/ 732 w 3645"/>
                <a:gd name="T109" fmla="*/ 160 h 182"/>
                <a:gd name="T110" fmla="*/ 551 w 3645"/>
                <a:gd name="T111" fmla="*/ 43 h 182"/>
                <a:gd name="T112" fmla="*/ 423 w 3645"/>
                <a:gd name="T113" fmla="*/ 158 h 182"/>
                <a:gd name="T114" fmla="*/ 326 w 3645"/>
                <a:gd name="T115" fmla="*/ 24 h 182"/>
                <a:gd name="T116" fmla="*/ 194 w 3645"/>
                <a:gd name="T117" fmla="*/ 182 h 182"/>
                <a:gd name="T118" fmla="*/ 114 w 3645"/>
                <a:gd name="T119" fmla="*/ 63 h 182"/>
                <a:gd name="T120" fmla="*/ 41 w 3645"/>
                <a:gd name="T121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2">
                  <a:moveTo>
                    <a:pt x="3461" y="18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8"/>
                  </a:lnTo>
                  <a:lnTo>
                    <a:pt x="3433" y="35"/>
                  </a:lnTo>
                  <a:lnTo>
                    <a:pt x="3426" y="59"/>
                  </a:lnTo>
                  <a:lnTo>
                    <a:pt x="3424" y="91"/>
                  </a:lnTo>
                  <a:lnTo>
                    <a:pt x="3424" y="106"/>
                  </a:lnTo>
                  <a:lnTo>
                    <a:pt x="3426" y="121"/>
                  </a:lnTo>
                  <a:lnTo>
                    <a:pt x="3429" y="134"/>
                  </a:lnTo>
                  <a:lnTo>
                    <a:pt x="3433" y="143"/>
                  </a:lnTo>
                  <a:lnTo>
                    <a:pt x="3439" y="152"/>
                  </a:lnTo>
                  <a:lnTo>
                    <a:pt x="3444" y="158"/>
                  </a:lnTo>
                  <a:lnTo>
                    <a:pt x="3450" y="162"/>
                  </a:lnTo>
                  <a:lnTo>
                    <a:pt x="3456" y="163"/>
                  </a:lnTo>
                  <a:lnTo>
                    <a:pt x="3461" y="163"/>
                  </a:lnTo>
                  <a:lnTo>
                    <a:pt x="3461" y="163"/>
                  </a:lnTo>
                  <a:lnTo>
                    <a:pt x="3470" y="163"/>
                  </a:lnTo>
                  <a:lnTo>
                    <a:pt x="3478" y="160"/>
                  </a:lnTo>
                  <a:lnTo>
                    <a:pt x="3483" y="154"/>
                  </a:lnTo>
                  <a:lnTo>
                    <a:pt x="3489" y="147"/>
                  </a:lnTo>
                  <a:lnTo>
                    <a:pt x="3495" y="124"/>
                  </a:lnTo>
                  <a:lnTo>
                    <a:pt x="3496" y="91"/>
                  </a:lnTo>
                  <a:lnTo>
                    <a:pt x="3496" y="76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9"/>
                  </a:lnTo>
                  <a:lnTo>
                    <a:pt x="3483" y="29"/>
                  </a:lnTo>
                  <a:lnTo>
                    <a:pt x="3478" y="24"/>
                  </a:lnTo>
                  <a:lnTo>
                    <a:pt x="3472" y="20"/>
                  </a:lnTo>
                  <a:lnTo>
                    <a:pt x="3467" y="18"/>
                  </a:lnTo>
                  <a:lnTo>
                    <a:pt x="3461" y="18"/>
                  </a:lnTo>
                  <a:lnTo>
                    <a:pt x="3461" y="18"/>
                  </a:lnTo>
                  <a:close/>
                  <a:moveTo>
                    <a:pt x="3325" y="18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9"/>
                  </a:lnTo>
                  <a:lnTo>
                    <a:pt x="3288" y="91"/>
                  </a:lnTo>
                  <a:lnTo>
                    <a:pt x="3288" y="106"/>
                  </a:lnTo>
                  <a:lnTo>
                    <a:pt x="3290" y="121"/>
                  </a:lnTo>
                  <a:lnTo>
                    <a:pt x="3294" y="134"/>
                  </a:lnTo>
                  <a:lnTo>
                    <a:pt x="3297" y="143"/>
                  </a:lnTo>
                  <a:lnTo>
                    <a:pt x="3301" y="152"/>
                  </a:lnTo>
                  <a:lnTo>
                    <a:pt x="3308" y="158"/>
                  </a:lnTo>
                  <a:lnTo>
                    <a:pt x="3312" y="162"/>
                  </a:lnTo>
                  <a:lnTo>
                    <a:pt x="3318" y="163"/>
                  </a:lnTo>
                  <a:lnTo>
                    <a:pt x="3325" y="163"/>
                  </a:lnTo>
                  <a:lnTo>
                    <a:pt x="3325" y="163"/>
                  </a:lnTo>
                  <a:lnTo>
                    <a:pt x="3333" y="163"/>
                  </a:lnTo>
                  <a:lnTo>
                    <a:pt x="3342" y="160"/>
                  </a:lnTo>
                  <a:lnTo>
                    <a:pt x="3348" y="154"/>
                  </a:lnTo>
                  <a:lnTo>
                    <a:pt x="3353" y="147"/>
                  </a:lnTo>
                  <a:lnTo>
                    <a:pt x="3359" y="124"/>
                  </a:lnTo>
                  <a:lnTo>
                    <a:pt x="3361" y="91"/>
                  </a:lnTo>
                  <a:lnTo>
                    <a:pt x="3361" y="76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9"/>
                  </a:lnTo>
                  <a:lnTo>
                    <a:pt x="3348" y="29"/>
                  </a:lnTo>
                  <a:lnTo>
                    <a:pt x="3342" y="24"/>
                  </a:lnTo>
                  <a:lnTo>
                    <a:pt x="3336" y="20"/>
                  </a:lnTo>
                  <a:lnTo>
                    <a:pt x="3331" y="18"/>
                  </a:lnTo>
                  <a:lnTo>
                    <a:pt x="3325" y="18"/>
                  </a:lnTo>
                  <a:lnTo>
                    <a:pt x="3325" y="18"/>
                  </a:lnTo>
                  <a:close/>
                  <a:moveTo>
                    <a:pt x="3189" y="18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9"/>
                  </a:lnTo>
                  <a:lnTo>
                    <a:pt x="3152" y="91"/>
                  </a:lnTo>
                  <a:lnTo>
                    <a:pt x="3152" y="106"/>
                  </a:lnTo>
                  <a:lnTo>
                    <a:pt x="3154" y="121"/>
                  </a:lnTo>
                  <a:lnTo>
                    <a:pt x="3158" y="134"/>
                  </a:lnTo>
                  <a:lnTo>
                    <a:pt x="3161" y="143"/>
                  </a:lnTo>
                  <a:lnTo>
                    <a:pt x="3165" y="152"/>
                  </a:lnTo>
                  <a:lnTo>
                    <a:pt x="3173" y="158"/>
                  </a:lnTo>
                  <a:lnTo>
                    <a:pt x="3176" y="162"/>
                  </a:lnTo>
                  <a:lnTo>
                    <a:pt x="3182" y="163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3"/>
                  </a:lnTo>
                  <a:lnTo>
                    <a:pt x="3204" y="160"/>
                  </a:lnTo>
                  <a:lnTo>
                    <a:pt x="3212" y="154"/>
                  </a:lnTo>
                  <a:lnTo>
                    <a:pt x="3215" y="147"/>
                  </a:lnTo>
                  <a:lnTo>
                    <a:pt x="3223" y="124"/>
                  </a:lnTo>
                  <a:lnTo>
                    <a:pt x="3225" y="91"/>
                  </a:lnTo>
                  <a:lnTo>
                    <a:pt x="3225" y="76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9"/>
                  </a:lnTo>
                  <a:lnTo>
                    <a:pt x="3212" y="29"/>
                  </a:lnTo>
                  <a:lnTo>
                    <a:pt x="3206" y="24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8"/>
                  </a:lnTo>
                  <a:lnTo>
                    <a:pt x="3189" y="18"/>
                  </a:lnTo>
                  <a:close/>
                  <a:moveTo>
                    <a:pt x="3052" y="18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9"/>
                  </a:lnTo>
                  <a:lnTo>
                    <a:pt x="3016" y="91"/>
                  </a:lnTo>
                  <a:lnTo>
                    <a:pt x="3016" y="106"/>
                  </a:lnTo>
                  <a:lnTo>
                    <a:pt x="3018" y="121"/>
                  </a:lnTo>
                  <a:lnTo>
                    <a:pt x="3020" y="134"/>
                  </a:lnTo>
                  <a:lnTo>
                    <a:pt x="3025" y="143"/>
                  </a:lnTo>
                  <a:lnTo>
                    <a:pt x="3029" y="152"/>
                  </a:lnTo>
                  <a:lnTo>
                    <a:pt x="3037" y="158"/>
                  </a:lnTo>
                  <a:lnTo>
                    <a:pt x="3040" y="162"/>
                  </a:lnTo>
                  <a:lnTo>
                    <a:pt x="3046" y="163"/>
                  </a:lnTo>
                  <a:lnTo>
                    <a:pt x="3052" y="163"/>
                  </a:lnTo>
                  <a:lnTo>
                    <a:pt x="3052" y="163"/>
                  </a:lnTo>
                  <a:lnTo>
                    <a:pt x="3061" y="163"/>
                  </a:lnTo>
                  <a:lnTo>
                    <a:pt x="3068" y="160"/>
                  </a:lnTo>
                  <a:lnTo>
                    <a:pt x="3076" y="154"/>
                  </a:lnTo>
                  <a:lnTo>
                    <a:pt x="3079" y="147"/>
                  </a:lnTo>
                  <a:lnTo>
                    <a:pt x="3087" y="124"/>
                  </a:lnTo>
                  <a:lnTo>
                    <a:pt x="3089" y="91"/>
                  </a:lnTo>
                  <a:lnTo>
                    <a:pt x="3089" y="76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9"/>
                  </a:lnTo>
                  <a:lnTo>
                    <a:pt x="3076" y="29"/>
                  </a:lnTo>
                  <a:lnTo>
                    <a:pt x="3070" y="24"/>
                  </a:lnTo>
                  <a:lnTo>
                    <a:pt x="3065" y="20"/>
                  </a:lnTo>
                  <a:lnTo>
                    <a:pt x="3059" y="18"/>
                  </a:lnTo>
                  <a:lnTo>
                    <a:pt x="3052" y="18"/>
                  </a:lnTo>
                  <a:lnTo>
                    <a:pt x="3052" y="18"/>
                  </a:lnTo>
                  <a:close/>
                  <a:moveTo>
                    <a:pt x="2780" y="18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9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1"/>
                  </a:lnTo>
                  <a:lnTo>
                    <a:pt x="2748" y="134"/>
                  </a:lnTo>
                  <a:lnTo>
                    <a:pt x="2752" y="143"/>
                  </a:lnTo>
                  <a:lnTo>
                    <a:pt x="2757" y="152"/>
                  </a:lnTo>
                  <a:lnTo>
                    <a:pt x="2763" y="158"/>
                  </a:lnTo>
                  <a:lnTo>
                    <a:pt x="2769" y="162"/>
                  </a:lnTo>
                  <a:lnTo>
                    <a:pt x="2774" y="163"/>
                  </a:lnTo>
                  <a:lnTo>
                    <a:pt x="2780" y="163"/>
                  </a:lnTo>
                  <a:lnTo>
                    <a:pt x="2780" y="163"/>
                  </a:lnTo>
                  <a:lnTo>
                    <a:pt x="2789" y="163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4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29"/>
                  </a:lnTo>
                  <a:lnTo>
                    <a:pt x="2796" y="24"/>
                  </a:lnTo>
                  <a:lnTo>
                    <a:pt x="2793" y="20"/>
                  </a:lnTo>
                  <a:lnTo>
                    <a:pt x="2787" y="18"/>
                  </a:lnTo>
                  <a:lnTo>
                    <a:pt x="2780" y="18"/>
                  </a:lnTo>
                  <a:lnTo>
                    <a:pt x="2780" y="18"/>
                  </a:lnTo>
                  <a:close/>
                  <a:moveTo>
                    <a:pt x="2644" y="18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9"/>
                  </a:lnTo>
                  <a:lnTo>
                    <a:pt x="2607" y="91"/>
                  </a:lnTo>
                  <a:lnTo>
                    <a:pt x="2608" y="106"/>
                  </a:lnTo>
                  <a:lnTo>
                    <a:pt x="2610" y="121"/>
                  </a:lnTo>
                  <a:lnTo>
                    <a:pt x="2612" y="134"/>
                  </a:lnTo>
                  <a:lnTo>
                    <a:pt x="2616" y="143"/>
                  </a:lnTo>
                  <a:lnTo>
                    <a:pt x="2621" y="152"/>
                  </a:lnTo>
                  <a:lnTo>
                    <a:pt x="2627" y="158"/>
                  </a:lnTo>
                  <a:lnTo>
                    <a:pt x="2633" y="162"/>
                  </a:lnTo>
                  <a:lnTo>
                    <a:pt x="2638" y="163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3"/>
                  </a:lnTo>
                  <a:lnTo>
                    <a:pt x="2661" y="160"/>
                  </a:lnTo>
                  <a:lnTo>
                    <a:pt x="2666" y="154"/>
                  </a:lnTo>
                  <a:lnTo>
                    <a:pt x="2672" y="147"/>
                  </a:lnTo>
                  <a:lnTo>
                    <a:pt x="2679" y="124"/>
                  </a:lnTo>
                  <a:lnTo>
                    <a:pt x="2681" y="91"/>
                  </a:lnTo>
                  <a:lnTo>
                    <a:pt x="2681" y="76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9"/>
                  </a:lnTo>
                  <a:lnTo>
                    <a:pt x="2668" y="29"/>
                  </a:lnTo>
                  <a:lnTo>
                    <a:pt x="2661" y="24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8"/>
                  </a:lnTo>
                  <a:lnTo>
                    <a:pt x="2644" y="18"/>
                  </a:lnTo>
                  <a:close/>
                  <a:moveTo>
                    <a:pt x="2372" y="18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8"/>
                  </a:lnTo>
                  <a:lnTo>
                    <a:pt x="2344" y="35"/>
                  </a:lnTo>
                  <a:lnTo>
                    <a:pt x="2337" y="59"/>
                  </a:lnTo>
                  <a:lnTo>
                    <a:pt x="2335" y="91"/>
                  </a:lnTo>
                  <a:lnTo>
                    <a:pt x="2335" y="106"/>
                  </a:lnTo>
                  <a:lnTo>
                    <a:pt x="2337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50" y="152"/>
                  </a:lnTo>
                  <a:lnTo>
                    <a:pt x="2355" y="158"/>
                  </a:lnTo>
                  <a:lnTo>
                    <a:pt x="2361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9" y="160"/>
                  </a:lnTo>
                  <a:lnTo>
                    <a:pt x="2394" y="154"/>
                  </a:lnTo>
                  <a:lnTo>
                    <a:pt x="2400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9"/>
                  </a:lnTo>
                  <a:lnTo>
                    <a:pt x="2394" y="29"/>
                  </a:lnTo>
                  <a:lnTo>
                    <a:pt x="2389" y="24"/>
                  </a:lnTo>
                  <a:lnTo>
                    <a:pt x="2383" y="20"/>
                  </a:lnTo>
                  <a:lnTo>
                    <a:pt x="2378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2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1"/>
                  </a:lnTo>
                  <a:lnTo>
                    <a:pt x="1931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7" y="163"/>
                  </a:lnTo>
                  <a:lnTo>
                    <a:pt x="1962" y="163"/>
                  </a:lnTo>
                  <a:lnTo>
                    <a:pt x="1962" y="163"/>
                  </a:lnTo>
                  <a:lnTo>
                    <a:pt x="1972" y="163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4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70" y="18"/>
                  </a:lnTo>
                  <a:lnTo>
                    <a:pt x="1962" y="18"/>
                  </a:lnTo>
                  <a:lnTo>
                    <a:pt x="1962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5" y="134"/>
                  </a:lnTo>
                  <a:lnTo>
                    <a:pt x="1799" y="143"/>
                  </a:lnTo>
                  <a:lnTo>
                    <a:pt x="1804" y="152"/>
                  </a:lnTo>
                  <a:lnTo>
                    <a:pt x="1812" y="158"/>
                  </a:lnTo>
                  <a:lnTo>
                    <a:pt x="1815" y="162"/>
                  </a:lnTo>
                  <a:lnTo>
                    <a:pt x="1821" y="163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3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4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8"/>
                  </a:lnTo>
                  <a:lnTo>
                    <a:pt x="1826" y="18"/>
                  </a:lnTo>
                  <a:close/>
                  <a:moveTo>
                    <a:pt x="1555" y="18"/>
                  </a:moveTo>
                  <a:lnTo>
                    <a:pt x="1545" y="18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9"/>
                  </a:lnTo>
                  <a:lnTo>
                    <a:pt x="1517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7" y="143"/>
                  </a:lnTo>
                  <a:lnTo>
                    <a:pt x="1532" y="152"/>
                  </a:lnTo>
                  <a:lnTo>
                    <a:pt x="1538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5" y="163"/>
                  </a:lnTo>
                  <a:lnTo>
                    <a:pt x="1555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3" y="147"/>
                  </a:lnTo>
                  <a:lnTo>
                    <a:pt x="1590" y="124"/>
                  </a:lnTo>
                  <a:lnTo>
                    <a:pt x="1592" y="91"/>
                  </a:lnTo>
                  <a:lnTo>
                    <a:pt x="1592" y="76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9"/>
                  </a:lnTo>
                  <a:lnTo>
                    <a:pt x="1579" y="29"/>
                  </a:lnTo>
                  <a:lnTo>
                    <a:pt x="1571" y="24"/>
                  </a:lnTo>
                  <a:lnTo>
                    <a:pt x="1568" y="20"/>
                  </a:lnTo>
                  <a:lnTo>
                    <a:pt x="1562" y="18"/>
                  </a:lnTo>
                  <a:lnTo>
                    <a:pt x="1555" y="18"/>
                  </a:lnTo>
                  <a:lnTo>
                    <a:pt x="1555" y="18"/>
                  </a:lnTo>
                  <a:close/>
                  <a:moveTo>
                    <a:pt x="1283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5" y="35"/>
                  </a:lnTo>
                  <a:lnTo>
                    <a:pt x="1247" y="59"/>
                  </a:lnTo>
                  <a:lnTo>
                    <a:pt x="1246" y="91"/>
                  </a:lnTo>
                  <a:lnTo>
                    <a:pt x="1247" y="106"/>
                  </a:lnTo>
                  <a:lnTo>
                    <a:pt x="1247" y="121"/>
                  </a:lnTo>
                  <a:lnTo>
                    <a:pt x="1251" y="134"/>
                  </a:lnTo>
                  <a:lnTo>
                    <a:pt x="1255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2" y="162"/>
                  </a:lnTo>
                  <a:lnTo>
                    <a:pt x="1277" y="163"/>
                  </a:lnTo>
                  <a:lnTo>
                    <a:pt x="1283" y="163"/>
                  </a:lnTo>
                  <a:lnTo>
                    <a:pt x="1283" y="163"/>
                  </a:lnTo>
                  <a:lnTo>
                    <a:pt x="1292" y="163"/>
                  </a:lnTo>
                  <a:lnTo>
                    <a:pt x="1300" y="160"/>
                  </a:lnTo>
                  <a:lnTo>
                    <a:pt x="1305" y="154"/>
                  </a:lnTo>
                  <a:lnTo>
                    <a:pt x="1311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9"/>
                  </a:lnTo>
                  <a:lnTo>
                    <a:pt x="1305" y="29"/>
                  </a:lnTo>
                  <a:lnTo>
                    <a:pt x="1300" y="24"/>
                  </a:lnTo>
                  <a:lnTo>
                    <a:pt x="1294" y="20"/>
                  </a:lnTo>
                  <a:lnTo>
                    <a:pt x="1288" y="18"/>
                  </a:lnTo>
                  <a:lnTo>
                    <a:pt x="1283" y="18"/>
                  </a:lnTo>
                  <a:lnTo>
                    <a:pt x="1283" y="18"/>
                  </a:lnTo>
                  <a:close/>
                  <a:moveTo>
                    <a:pt x="1147" y="18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9"/>
                  </a:lnTo>
                  <a:lnTo>
                    <a:pt x="1110" y="91"/>
                  </a:lnTo>
                  <a:lnTo>
                    <a:pt x="1110" y="106"/>
                  </a:lnTo>
                  <a:lnTo>
                    <a:pt x="1112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5" y="152"/>
                  </a:lnTo>
                  <a:lnTo>
                    <a:pt x="1130" y="158"/>
                  </a:lnTo>
                  <a:lnTo>
                    <a:pt x="1136" y="162"/>
                  </a:lnTo>
                  <a:lnTo>
                    <a:pt x="1139" y="163"/>
                  </a:lnTo>
                  <a:lnTo>
                    <a:pt x="1147" y="163"/>
                  </a:lnTo>
                  <a:lnTo>
                    <a:pt x="1147" y="163"/>
                  </a:lnTo>
                  <a:lnTo>
                    <a:pt x="1154" y="163"/>
                  </a:lnTo>
                  <a:lnTo>
                    <a:pt x="1164" y="160"/>
                  </a:lnTo>
                  <a:lnTo>
                    <a:pt x="1169" y="154"/>
                  </a:lnTo>
                  <a:lnTo>
                    <a:pt x="1175" y="147"/>
                  </a:lnTo>
                  <a:lnTo>
                    <a:pt x="1180" y="124"/>
                  </a:lnTo>
                  <a:lnTo>
                    <a:pt x="1182" y="91"/>
                  </a:lnTo>
                  <a:lnTo>
                    <a:pt x="1182" y="76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9"/>
                  </a:lnTo>
                  <a:lnTo>
                    <a:pt x="1169" y="29"/>
                  </a:lnTo>
                  <a:lnTo>
                    <a:pt x="1164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7" y="18"/>
                  </a:lnTo>
                  <a:lnTo>
                    <a:pt x="1147" y="18"/>
                  </a:lnTo>
                  <a:close/>
                  <a:moveTo>
                    <a:pt x="1011" y="18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9"/>
                  </a:lnTo>
                  <a:lnTo>
                    <a:pt x="974" y="91"/>
                  </a:lnTo>
                  <a:lnTo>
                    <a:pt x="974" y="106"/>
                  </a:lnTo>
                  <a:lnTo>
                    <a:pt x="976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7" y="152"/>
                  </a:lnTo>
                  <a:lnTo>
                    <a:pt x="994" y="158"/>
                  </a:lnTo>
                  <a:lnTo>
                    <a:pt x="998" y="162"/>
                  </a:lnTo>
                  <a:lnTo>
                    <a:pt x="1004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3"/>
                  </a:lnTo>
                  <a:lnTo>
                    <a:pt x="1026" y="160"/>
                  </a:lnTo>
                  <a:lnTo>
                    <a:pt x="1033" y="154"/>
                  </a:lnTo>
                  <a:lnTo>
                    <a:pt x="1039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9"/>
                  </a:lnTo>
                  <a:lnTo>
                    <a:pt x="1033" y="29"/>
                  </a:lnTo>
                  <a:lnTo>
                    <a:pt x="1028" y="24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3" y="18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9"/>
                  </a:lnTo>
                  <a:lnTo>
                    <a:pt x="838" y="91"/>
                  </a:lnTo>
                  <a:lnTo>
                    <a:pt x="838" y="106"/>
                  </a:lnTo>
                  <a:lnTo>
                    <a:pt x="840" y="121"/>
                  </a:lnTo>
                  <a:lnTo>
                    <a:pt x="842" y="134"/>
                  </a:lnTo>
                  <a:lnTo>
                    <a:pt x="847" y="143"/>
                  </a:lnTo>
                  <a:lnTo>
                    <a:pt x="851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8" y="163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1" y="147"/>
                  </a:lnTo>
                  <a:lnTo>
                    <a:pt x="909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2" y="24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8"/>
                  </a:lnTo>
                  <a:lnTo>
                    <a:pt x="873" y="18"/>
                  </a:lnTo>
                  <a:close/>
                  <a:moveTo>
                    <a:pt x="465" y="18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8"/>
                  </a:lnTo>
                  <a:lnTo>
                    <a:pt x="438" y="35"/>
                  </a:lnTo>
                  <a:lnTo>
                    <a:pt x="432" y="59"/>
                  </a:lnTo>
                  <a:lnTo>
                    <a:pt x="428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4" y="134"/>
                  </a:lnTo>
                  <a:lnTo>
                    <a:pt x="438" y="143"/>
                  </a:lnTo>
                  <a:lnTo>
                    <a:pt x="443" y="152"/>
                  </a:lnTo>
                  <a:lnTo>
                    <a:pt x="449" y="158"/>
                  </a:lnTo>
                  <a:lnTo>
                    <a:pt x="454" y="162"/>
                  </a:lnTo>
                  <a:lnTo>
                    <a:pt x="460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5" y="163"/>
                  </a:lnTo>
                  <a:lnTo>
                    <a:pt x="482" y="160"/>
                  </a:lnTo>
                  <a:lnTo>
                    <a:pt x="488" y="154"/>
                  </a:lnTo>
                  <a:lnTo>
                    <a:pt x="493" y="147"/>
                  </a:lnTo>
                  <a:lnTo>
                    <a:pt x="501" y="124"/>
                  </a:lnTo>
                  <a:lnTo>
                    <a:pt x="503" y="91"/>
                  </a:lnTo>
                  <a:lnTo>
                    <a:pt x="503" y="76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9"/>
                  </a:lnTo>
                  <a:lnTo>
                    <a:pt x="490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4" y="18"/>
                  </a:moveTo>
                  <a:lnTo>
                    <a:pt x="184" y="18"/>
                  </a:lnTo>
                  <a:lnTo>
                    <a:pt x="177" y="22"/>
                  </a:lnTo>
                  <a:lnTo>
                    <a:pt x="171" y="28"/>
                  </a:lnTo>
                  <a:lnTo>
                    <a:pt x="166" y="35"/>
                  </a:lnTo>
                  <a:lnTo>
                    <a:pt x="158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58" y="121"/>
                  </a:lnTo>
                  <a:lnTo>
                    <a:pt x="162" y="134"/>
                  </a:lnTo>
                  <a:lnTo>
                    <a:pt x="166" y="143"/>
                  </a:lnTo>
                  <a:lnTo>
                    <a:pt x="171" y="152"/>
                  </a:lnTo>
                  <a:lnTo>
                    <a:pt x="177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4" y="163"/>
                  </a:lnTo>
                  <a:lnTo>
                    <a:pt x="194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2" y="147"/>
                  </a:lnTo>
                  <a:lnTo>
                    <a:pt x="227" y="124"/>
                  </a:lnTo>
                  <a:lnTo>
                    <a:pt x="231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2" y="39"/>
                  </a:lnTo>
                  <a:lnTo>
                    <a:pt x="218" y="29"/>
                  </a:lnTo>
                  <a:lnTo>
                    <a:pt x="210" y="24"/>
                  </a:lnTo>
                  <a:lnTo>
                    <a:pt x="205" y="20"/>
                  </a:lnTo>
                  <a:lnTo>
                    <a:pt x="199" y="18"/>
                  </a:lnTo>
                  <a:lnTo>
                    <a:pt x="194" y="18"/>
                  </a:lnTo>
                  <a:lnTo>
                    <a:pt x="194" y="18"/>
                  </a:lnTo>
                  <a:close/>
                  <a:moveTo>
                    <a:pt x="58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30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7" y="162"/>
                  </a:lnTo>
                  <a:lnTo>
                    <a:pt x="50" y="163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4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29"/>
                  </a:lnTo>
                  <a:lnTo>
                    <a:pt x="74" y="24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60"/>
                  </a:lnTo>
                  <a:lnTo>
                    <a:pt x="3645" y="160"/>
                  </a:lnTo>
                  <a:lnTo>
                    <a:pt x="3645" y="178"/>
                  </a:lnTo>
                  <a:lnTo>
                    <a:pt x="3556" y="178"/>
                  </a:lnTo>
                  <a:lnTo>
                    <a:pt x="3556" y="160"/>
                  </a:lnTo>
                  <a:lnTo>
                    <a:pt x="3591" y="160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6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3"/>
                  </a:lnTo>
                  <a:lnTo>
                    <a:pt x="3493" y="11"/>
                  </a:lnTo>
                  <a:lnTo>
                    <a:pt x="3504" y="22"/>
                  </a:lnTo>
                  <a:lnTo>
                    <a:pt x="3511" y="41"/>
                  </a:lnTo>
                  <a:lnTo>
                    <a:pt x="3517" y="63"/>
                  </a:lnTo>
                  <a:lnTo>
                    <a:pt x="3519" y="91"/>
                  </a:lnTo>
                  <a:lnTo>
                    <a:pt x="3517" y="119"/>
                  </a:lnTo>
                  <a:lnTo>
                    <a:pt x="3511" y="141"/>
                  </a:lnTo>
                  <a:lnTo>
                    <a:pt x="3504" y="158"/>
                  </a:lnTo>
                  <a:lnTo>
                    <a:pt x="3493" y="171"/>
                  </a:lnTo>
                  <a:lnTo>
                    <a:pt x="3478" y="178"/>
                  </a:lnTo>
                  <a:lnTo>
                    <a:pt x="3461" y="182"/>
                  </a:lnTo>
                  <a:lnTo>
                    <a:pt x="3461" y="182"/>
                  </a:lnTo>
                  <a:lnTo>
                    <a:pt x="3443" y="178"/>
                  </a:lnTo>
                  <a:lnTo>
                    <a:pt x="3428" y="171"/>
                  </a:lnTo>
                  <a:lnTo>
                    <a:pt x="3416" y="158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91"/>
                  </a:lnTo>
                  <a:lnTo>
                    <a:pt x="3405" y="63"/>
                  </a:lnTo>
                  <a:lnTo>
                    <a:pt x="3411" y="41"/>
                  </a:lnTo>
                  <a:lnTo>
                    <a:pt x="3418" y="24"/>
                  </a:lnTo>
                  <a:lnTo>
                    <a:pt x="3429" y="11"/>
                  </a:lnTo>
                  <a:lnTo>
                    <a:pt x="3444" y="3"/>
                  </a:lnTo>
                  <a:lnTo>
                    <a:pt x="3461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3"/>
                  </a:lnTo>
                  <a:lnTo>
                    <a:pt x="3357" y="11"/>
                  </a:lnTo>
                  <a:lnTo>
                    <a:pt x="3368" y="22"/>
                  </a:lnTo>
                  <a:lnTo>
                    <a:pt x="3375" y="41"/>
                  </a:lnTo>
                  <a:lnTo>
                    <a:pt x="3381" y="63"/>
                  </a:lnTo>
                  <a:lnTo>
                    <a:pt x="3383" y="91"/>
                  </a:lnTo>
                  <a:lnTo>
                    <a:pt x="3381" y="119"/>
                  </a:lnTo>
                  <a:lnTo>
                    <a:pt x="3375" y="141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8"/>
                  </a:lnTo>
                  <a:lnTo>
                    <a:pt x="3325" y="182"/>
                  </a:lnTo>
                  <a:lnTo>
                    <a:pt x="3325" y="182"/>
                  </a:lnTo>
                  <a:lnTo>
                    <a:pt x="3307" y="178"/>
                  </a:lnTo>
                  <a:lnTo>
                    <a:pt x="3292" y="171"/>
                  </a:lnTo>
                  <a:lnTo>
                    <a:pt x="3281" y="158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91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4"/>
                  </a:lnTo>
                  <a:lnTo>
                    <a:pt x="3294" y="11"/>
                  </a:lnTo>
                  <a:lnTo>
                    <a:pt x="3307" y="3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3"/>
                  </a:lnTo>
                  <a:lnTo>
                    <a:pt x="3221" y="11"/>
                  </a:lnTo>
                  <a:lnTo>
                    <a:pt x="3232" y="22"/>
                  </a:lnTo>
                  <a:lnTo>
                    <a:pt x="3240" y="41"/>
                  </a:lnTo>
                  <a:lnTo>
                    <a:pt x="3245" y="63"/>
                  </a:lnTo>
                  <a:lnTo>
                    <a:pt x="3245" y="91"/>
                  </a:lnTo>
                  <a:lnTo>
                    <a:pt x="3245" y="119"/>
                  </a:lnTo>
                  <a:lnTo>
                    <a:pt x="3240" y="141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2"/>
                  </a:lnTo>
                  <a:lnTo>
                    <a:pt x="3189" y="182"/>
                  </a:lnTo>
                  <a:lnTo>
                    <a:pt x="3171" y="178"/>
                  </a:lnTo>
                  <a:lnTo>
                    <a:pt x="3156" y="171"/>
                  </a:lnTo>
                  <a:lnTo>
                    <a:pt x="3145" y="158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91"/>
                  </a:lnTo>
                  <a:lnTo>
                    <a:pt x="3133" y="63"/>
                  </a:lnTo>
                  <a:lnTo>
                    <a:pt x="3137" y="41"/>
                  </a:lnTo>
                  <a:lnTo>
                    <a:pt x="3146" y="24"/>
                  </a:lnTo>
                  <a:lnTo>
                    <a:pt x="3158" y="11"/>
                  </a:lnTo>
                  <a:lnTo>
                    <a:pt x="3171" y="3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3"/>
                  </a:lnTo>
                  <a:lnTo>
                    <a:pt x="3085" y="11"/>
                  </a:lnTo>
                  <a:lnTo>
                    <a:pt x="3096" y="22"/>
                  </a:lnTo>
                  <a:lnTo>
                    <a:pt x="3104" y="41"/>
                  </a:lnTo>
                  <a:lnTo>
                    <a:pt x="3107" y="63"/>
                  </a:lnTo>
                  <a:lnTo>
                    <a:pt x="3109" y="91"/>
                  </a:lnTo>
                  <a:lnTo>
                    <a:pt x="3107" y="119"/>
                  </a:lnTo>
                  <a:lnTo>
                    <a:pt x="3104" y="141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8"/>
                  </a:lnTo>
                  <a:lnTo>
                    <a:pt x="3052" y="182"/>
                  </a:lnTo>
                  <a:lnTo>
                    <a:pt x="3052" y="182"/>
                  </a:lnTo>
                  <a:lnTo>
                    <a:pt x="3035" y="178"/>
                  </a:lnTo>
                  <a:lnTo>
                    <a:pt x="3020" y="171"/>
                  </a:lnTo>
                  <a:lnTo>
                    <a:pt x="3009" y="158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91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4"/>
                  </a:lnTo>
                  <a:lnTo>
                    <a:pt x="3022" y="11"/>
                  </a:lnTo>
                  <a:lnTo>
                    <a:pt x="3035" y="3"/>
                  </a:lnTo>
                  <a:lnTo>
                    <a:pt x="3052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60"/>
                  </a:lnTo>
                  <a:lnTo>
                    <a:pt x="2964" y="160"/>
                  </a:lnTo>
                  <a:lnTo>
                    <a:pt x="2964" y="178"/>
                  </a:lnTo>
                  <a:lnTo>
                    <a:pt x="2875" y="178"/>
                  </a:lnTo>
                  <a:lnTo>
                    <a:pt x="2875" y="160"/>
                  </a:lnTo>
                  <a:lnTo>
                    <a:pt x="2910" y="160"/>
                  </a:lnTo>
                  <a:lnTo>
                    <a:pt x="2910" y="39"/>
                  </a:lnTo>
                  <a:lnTo>
                    <a:pt x="2912" y="24"/>
                  </a:lnTo>
                  <a:lnTo>
                    <a:pt x="2903" y="35"/>
                  </a:lnTo>
                  <a:lnTo>
                    <a:pt x="2875" y="56"/>
                  </a:lnTo>
                  <a:lnTo>
                    <a:pt x="2865" y="43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3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1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8"/>
                  </a:lnTo>
                  <a:lnTo>
                    <a:pt x="2780" y="182"/>
                  </a:lnTo>
                  <a:lnTo>
                    <a:pt x="2780" y="182"/>
                  </a:lnTo>
                  <a:lnTo>
                    <a:pt x="2761" y="178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1"/>
                  </a:lnTo>
                  <a:lnTo>
                    <a:pt x="2737" y="24"/>
                  </a:lnTo>
                  <a:lnTo>
                    <a:pt x="2748" y="11"/>
                  </a:lnTo>
                  <a:lnTo>
                    <a:pt x="2763" y="3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3"/>
                  </a:lnTo>
                  <a:lnTo>
                    <a:pt x="2677" y="11"/>
                  </a:lnTo>
                  <a:lnTo>
                    <a:pt x="2688" y="22"/>
                  </a:lnTo>
                  <a:lnTo>
                    <a:pt x="2696" y="41"/>
                  </a:lnTo>
                  <a:lnTo>
                    <a:pt x="2700" y="63"/>
                  </a:lnTo>
                  <a:lnTo>
                    <a:pt x="2701" y="91"/>
                  </a:lnTo>
                  <a:lnTo>
                    <a:pt x="2700" y="119"/>
                  </a:lnTo>
                  <a:lnTo>
                    <a:pt x="2694" y="141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2"/>
                  </a:lnTo>
                  <a:lnTo>
                    <a:pt x="2644" y="182"/>
                  </a:lnTo>
                  <a:lnTo>
                    <a:pt x="2625" y="178"/>
                  </a:lnTo>
                  <a:lnTo>
                    <a:pt x="2612" y="171"/>
                  </a:lnTo>
                  <a:lnTo>
                    <a:pt x="2601" y="158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91"/>
                  </a:lnTo>
                  <a:lnTo>
                    <a:pt x="2588" y="63"/>
                  </a:lnTo>
                  <a:lnTo>
                    <a:pt x="2594" y="41"/>
                  </a:lnTo>
                  <a:lnTo>
                    <a:pt x="2601" y="24"/>
                  </a:lnTo>
                  <a:lnTo>
                    <a:pt x="2612" y="11"/>
                  </a:lnTo>
                  <a:lnTo>
                    <a:pt x="2627" y="3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8"/>
                  </a:lnTo>
                  <a:lnTo>
                    <a:pt x="2467" y="178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5"/>
                  </a:lnTo>
                  <a:lnTo>
                    <a:pt x="2467" y="56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3"/>
                  </a:lnTo>
                  <a:lnTo>
                    <a:pt x="2404" y="11"/>
                  </a:lnTo>
                  <a:lnTo>
                    <a:pt x="2415" y="22"/>
                  </a:lnTo>
                  <a:lnTo>
                    <a:pt x="2422" y="41"/>
                  </a:lnTo>
                  <a:lnTo>
                    <a:pt x="2428" y="63"/>
                  </a:lnTo>
                  <a:lnTo>
                    <a:pt x="2430" y="91"/>
                  </a:lnTo>
                  <a:lnTo>
                    <a:pt x="2428" y="119"/>
                  </a:lnTo>
                  <a:lnTo>
                    <a:pt x="2422" y="141"/>
                  </a:lnTo>
                  <a:lnTo>
                    <a:pt x="2415" y="158"/>
                  </a:lnTo>
                  <a:lnTo>
                    <a:pt x="2404" y="171"/>
                  </a:lnTo>
                  <a:lnTo>
                    <a:pt x="2389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7" y="158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2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3" y="160"/>
                  </a:lnTo>
                  <a:lnTo>
                    <a:pt x="2283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29" y="160"/>
                  </a:lnTo>
                  <a:lnTo>
                    <a:pt x="2229" y="39"/>
                  </a:lnTo>
                  <a:lnTo>
                    <a:pt x="2232" y="24"/>
                  </a:lnTo>
                  <a:lnTo>
                    <a:pt x="2221" y="35"/>
                  </a:lnTo>
                  <a:lnTo>
                    <a:pt x="2195" y="56"/>
                  </a:lnTo>
                  <a:lnTo>
                    <a:pt x="2186" y="43"/>
                  </a:lnTo>
                  <a:lnTo>
                    <a:pt x="2240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7" y="160"/>
                  </a:lnTo>
                  <a:lnTo>
                    <a:pt x="2147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3" y="160"/>
                  </a:lnTo>
                  <a:lnTo>
                    <a:pt x="2093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3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8"/>
                  </a:lnTo>
                  <a:lnTo>
                    <a:pt x="1962" y="182"/>
                  </a:lnTo>
                  <a:lnTo>
                    <a:pt x="1962" y="182"/>
                  </a:lnTo>
                  <a:lnTo>
                    <a:pt x="1946" y="178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3" y="11"/>
                  </a:lnTo>
                  <a:lnTo>
                    <a:pt x="1946" y="3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2"/>
                  </a:lnTo>
                  <a:lnTo>
                    <a:pt x="1826" y="182"/>
                  </a:lnTo>
                  <a:lnTo>
                    <a:pt x="1810" y="178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4"/>
                  </a:lnTo>
                  <a:lnTo>
                    <a:pt x="1795" y="11"/>
                  </a:lnTo>
                  <a:lnTo>
                    <a:pt x="1810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50" y="178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4"/>
                  </a:lnTo>
                  <a:lnTo>
                    <a:pt x="1677" y="35"/>
                  </a:lnTo>
                  <a:lnTo>
                    <a:pt x="1650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7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5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1" y="178"/>
                  </a:lnTo>
                  <a:lnTo>
                    <a:pt x="1555" y="182"/>
                  </a:lnTo>
                  <a:lnTo>
                    <a:pt x="1555" y="182"/>
                  </a:lnTo>
                  <a:lnTo>
                    <a:pt x="1536" y="178"/>
                  </a:lnTo>
                  <a:lnTo>
                    <a:pt x="1523" y="171"/>
                  </a:lnTo>
                  <a:lnTo>
                    <a:pt x="1512" y="158"/>
                  </a:lnTo>
                  <a:lnTo>
                    <a:pt x="1504" y="139"/>
                  </a:lnTo>
                  <a:lnTo>
                    <a:pt x="1499" y="117"/>
                  </a:lnTo>
                  <a:lnTo>
                    <a:pt x="1497" y="91"/>
                  </a:lnTo>
                  <a:lnTo>
                    <a:pt x="1499" y="63"/>
                  </a:lnTo>
                  <a:lnTo>
                    <a:pt x="1504" y="41"/>
                  </a:lnTo>
                  <a:lnTo>
                    <a:pt x="1512" y="24"/>
                  </a:lnTo>
                  <a:lnTo>
                    <a:pt x="1523" y="11"/>
                  </a:lnTo>
                  <a:lnTo>
                    <a:pt x="1538" y="3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8" y="178"/>
                  </a:lnTo>
                  <a:lnTo>
                    <a:pt x="1378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6" y="35"/>
                  </a:lnTo>
                  <a:lnTo>
                    <a:pt x="1378" y="56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6" y="22"/>
                  </a:lnTo>
                  <a:lnTo>
                    <a:pt x="1333" y="41"/>
                  </a:lnTo>
                  <a:lnTo>
                    <a:pt x="1339" y="63"/>
                  </a:lnTo>
                  <a:lnTo>
                    <a:pt x="1341" y="91"/>
                  </a:lnTo>
                  <a:lnTo>
                    <a:pt x="1339" y="119"/>
                  </a:lnTo>
                  <a:lnTo>
                    <a:pt x="1333" y="141"/>
                  </a:lnTo>
                  <a:lnTo>
                    <a:pt x="1326" y="158"/>
                  </a:lnTo>
                  <a:lnTo>
                    <a:pt x="1314" y="171"/>
                  </a:lnTo>
                  <a:lnTo>
                    <a:pt x="1300" y="178"/>
                  </a:lnTo>
                  <a:lnTo>
                    <a:pt x="1283" y="182"/>
                  </a:lnTo>
                  <a:lnTo>
                    <a:pt x="1283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38" y="158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3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3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3"/>
                  </a:lnTo>
                  <a:lnTo>
                    <a:pt x="1179" y="11"/>
                  </a:lnTo>
                  <a:lnTo>
                    <a:pt x="1190" y="22"/>
                  </a:lnTo>
                  <a:lnTo>
                    <a:pt x="1197" y="41"/>
                  </a:lnTo>
                  <a:lnTo>
                    <a:pt x="1203" y="63"/>
                  </a:lnTo>
                  <a:lnTo>
                    <a:pt x="1205" y="91"/>
                  </a:lnTo>
                  <a:lnTo>
                    <a:pt x="1203" y="119"/>
                  </a:lnTo>
                  <a:lnTo>
                    <a:pt x="1197" y="141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8"/>
                  </a:lnTo>
                  <a:lnTo>
                    <a:pt x="1147" y="182"/>
                  </a:lnTo>
                  <a:lnTo>
                    <a:pt x="1147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28" y="3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3"/>
                  </a:lnTo>
                  <a:lnTo>
                    <a:pt x="1043" y="11"/>
                  </a:lnTo>
                  <a:lnTo>
                    <a:pt x="1054" y="22"/>
                  </a:lnTo>
                  <a:lnTo>
                    <a:pt x="1061" y="41"/>
                  </a:lnTo>
                  <a:lnTo>
                    <a:pt x="1067" y="63"/>
                  </a:lnTo>
                  <a:lnTo>
                    <a:pt x="1067" y="91"/>
                  </a:lnTo>
                  <a:lnTo>
                    <a:pt x="1067" y="119"/>
                  </a:lnTo>
                  <a:lnTo>
                    <a:pt x="1061" y="141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9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3"/>
                  </a:lnTo>
                  <a:lnTo>
                    <a:pt x="907" y="11"/>
                  </a:lnTo>
                  <a:lnTo>
                    <a:pt x="918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29" y="119"/>
                  </a:lnTo>
                  <a:lnTo>
                    <a:pt x="925" y="141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2"/>
                  </a:lnTo>
                  <a:lnTo>
                    <a:pt x="873" y="182"/>
                  </a:lnTo>
                  <a:lnTo>
                    <a:pt x="856" y="178"/>
                  </a:lnTo>
                  <a:lnTo>
                    <a:pt x="842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6" y="160"/>
                  </a:lnTo>
                  <a:lnTo>
                    <a:pt x="786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2" y="160"/>
                  </a:lnTo>
                  <a:lnTo>
                    <a:pt x="732" y="39"/>
                  </a:lnTo>
                  <a:lnTo>
                    <a:pt x="734" y="24"/>
                  </a:lnTo>
                  <a:lnTo>
                    <a:pt x="724" y="35"/>
                  </a:lnTo>
                  <a:lnTo>
                    <a:pt x="696" y="56"/>
                  </a:lnTo>
                  <a:lnTo>
                    <a:pt x="687" y="43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60"/>
                  </a:lnTo>
                  <a:lnTo>
                    <a:pt x="650" y="160"/>
                  </a:lnTo>
                  <a:lnTo>
                    <a:pt x="650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6" y="160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8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6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2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7" y="178"/>
                  </a:lnTo>
                  <a:lnTo>
                    <a:pt x="434" y="171"/>
                  </a:lnTo>
                  <a:lnTo>
                    <a:pt x="423" y="158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91"/>
                  </a:lnTo>
                  <a:lnTo>
                    <a:pt x="410" y="63"/>
                  </a:lnTo>
                  <a:lnTo>
                    <a:pt x="415" y="41"/>
                  </a:lnTo>
                  <a:lnTo>
                    <a:pt x="423" y="24"/>
                  </a:lnTo>
                  <a:lnTo>
                    <a:pt x="434" y="11"/>
                  </a:lnTo>
                  <a:lnTo>
                    <a:pt x="449" y="3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9" y="178"/>
                  </a:lnTo>
                  <a:lnTo>
                    <a:pt x="289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6" y="24"/>
                  </a:lnTo>
                  <a:lnTo>
                    <a:pt x="317" y="35"/>
                  </a:lnTo>
                  <a:lnTo>
                    <a:pt x="289" y="56"/>
                  </a:lnTo>
                  <a:lnTo>
                    <a:pt x="279" y="43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6" y="22"/>
                  </a:lnTo>
                  <a:lnTo>
                    <a:pt x="244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75" y="178"/>
                  </a:lnTo>
                  <a:lnTo>
                    <a:pt x="160" y="171"/>
                  </a:lnTo>
                  <a:lnTo>
                    <a:pt x="151" y="158"/>
                  </a:lnTo>
                  <a:lnTo>
                    <a:pt x="141" y="139"/>
                  </a:lnTo>
                  <a:lnTo>
                    <a:pt x="138" y="117"/>
                  </a:lnTo>
                  <a:lnTo>
                    <a:pt x="136" y="91"/>
                  </a:lnTo>
                  <a:lnTo>
                    <a:pt x="138" y="63"/>
                  </a:lnTo>
                  <a:lnTo>
                    <a:pt x="143" y="41"/>
                  </a:lnTo>
                  <a:lnTo>
                    <a:pt x="151" y="24"/>
                  </a:lnTo>
                  <a:lnTo>
                    <a:pt x="162" y="11"/>
                  </a:lnTo>
                  <a:lnTo>
                    <a:pt x="177" y="3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3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1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15">
              <a:extLst>
                <a:ext uri="{FF2B5EF4-FFF2-40B4-BE49-F238E27FC236}">
                  <a16:creationId xmlns:a16="http://schemas.microsoft.com/office/drawing/2014/main" id="{44C58254-216C-4F1E-83BD-B5E916269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1239838"/>
              <a:ext cx="5786438" cy="287338"/>
            </a:xfrm>
            <a:custGeom>
              <a:avLst/>
              <a:gdLst>
                <a:gd name="T0" fmla="*/ 3470 w 3645"/>
                <a:gd name="T1" fmla="*/ 162 h 181"/>
                <a:gd name="T2" fmla="*/ 3173 w 3645"/>
                <a:gd name="T3" fmla="*/ 21 h 181"/>
                <a:gd name="T4" fmla="*/ 3215 w 3645"/>
                <a:gd name="T5" fmla="*/ 145 h 181"/>
                <a:gd name="T6" fmla="*/ 3018 w 3645"/>
                <a:gd name="T7" fmla="*/ 58 h 181"/>
                <a:gd name="T8" fmla="*/ 3089 w 3645"/>
                <a:gd name="T9" fmla="*/ 75 h 181"/>
                <a:gd name="T10" fmla="*/ 2882 w 3645"/>
                <a:gd name="T11" fmla="*/ 119 h 181"/>
                <a:gd name="T12" fmla="*/ 2945 w 3645"/>
                <a:gd name="T13" fmla="*/ 37 h 181"/>
                <a:gd name="T14" fmla="*/ 2350 w 3645"/>
                <a:gd name="T15" fmla="*/ 151 h 181"/>
                <a:gd name="T16" fmla="*/ 2383 w 3645"/>
                <a:gd name="T17" fmla="*/ 19 h 181"/>
                <a:gd name="T18" fmla="*/ 2229 w 3645"/>
                <a:gd name="T19" fmla="*/ 162 h 181"/>
                <a:gd name="T20" fmla="*/ 2236 w 3645"/>
                <a:gd name="T21" fmla="*/ 17 h 181"/>
                <a:gd name="T22" fmla="*/ 2108 w 3645"/>
                <a:gd name="T23" fmla="*/ 162 h 181"/>
                <a:gd name="T24" fmla="*/ 1947 w 3645"/>
                <a:gd name="T25" fmla="*/ 21 h 181"/>
                <a:gd name="T26" fmla="*/ 1990 w 3645"/>
                <a:gd name="T27" fmla="*/ 145 h 181"/>
                <a:gd name="T28" fmla="*/ 1657 w 3645"/>
                <a:gd name="T29" fmla="*/ 58 h 181"/>
                <a:gd name="T30" fmla="*/ 1728 w 3645"/>
                <a:gd name="T31" fmla="*/ 75 h 181"/>
                <a:gd name="T32" fmla="*/ 1521 w 3645"/>
                <a:gd name="T33" fmla="*/ 119 h 181"/>
                <a:gd name="T34" fmla="*/ 1583 w 3645"/>
                <a:gd name="T35" fmla="*/ 37 h 181"/>
                <a:gd name="T36" fmla="*/ 1260 w 3645"/>
                <a:gd name="T37" fmla="*/ 151 h 181"/>
                <a:gd name="T38" fmla="*/ 1294 w 3645"/>
                <a:gd name="T39" fmla="*/ 19 h 181"/>
                <a:gd name="T40" fmla="*/ 868 w 3645"/>
                <a:gd name="T41" fmla="*/ 162 h 181"/>
                <a:gd name="T42" fmla="*/ 873 w 3645"/>
                <a:gd name="T43" fmla="*/ 17 h 181"/>
                <a:gd name="T44" fmla="*/ 747 w 3645"/>
                <a:gd name="T45" fmla="*/ 162 h 181"/>
                <a:gd name="T46" fmla="*/ 449 w 3645"/>
                <a:gd name="T47" fmla="*/ 21 h 181"/>
                <a:gd name="T48" fmla="*/ 493 w 3645"/>
                <a:gd name="T49" fmla="*/ 145 h 181"/>
                <a:gd name="T50" fmla="*/ 158 w 3645"/>
                <a:gd name="T51" fmla="*/ 58 h 181"/>
                <a:gd name="T52" fmla="*/ 229 w 3645"/>
                <a:gd name="T53" fmla="*/ 75 h 181"/>
                <a:gd name="T54" fmla="*/ 22 w 3645"/>
                <a:gd name="T55" fmla="*/ 119 h 181"/>
                <a:gd name="T56" fmla="*/ 86 w 3645"/>
                <a:gd name="T57" fmla="*/ 37 h 181"/>
                <a:gd name="T58" fmla="*/ 3556 w 3645"/>
                <a:gd name="T59" fmla="*/ 54 h 181"/>
                <a:gd name="T60" fmla="*/ 3443 w 3645"/>
                <a:gd name="T61" fmla="*/ 177 h 181"/>
                <a:gd name="T62" fmla="*/ 3284 w 3645"/>
                <a:gd name="T63" fmla="*/ 158 h 181"/>
                <a:gd name="T64" fmla="*/ 3232 w 3645"/>
                <a:gd name="T65" fmla="*/ 158 h 181"/>
                <a:gd name="T66" fmla="*/ 3052 w 3645"/>
                <a:gd name="T67" fmla="*/ 0 h 181"/>
                <a:gd name="T68" fmla="*/ 2996 w 3645"/>
                <a:gd name="T69" fmla="*/ 116 h 181"/>
                <a:gd name="T70" fmla="*/ 2958 w 3645"/>
                <a:gd name="T71" fmla="*/ 158 h 181"/>
                <a:gd name="T72" fmla="*/ 2793 w 3645"/>
                <a:gd name="T73" fmla="*/ 0 h 181"/>
                <a:gd name="T74" fmla="*/ 2603 w 3645"/>
                <a:gd name="T75" fmla="*/ 177 h 181"/>
                <a:gd name="T76" fmla="*/ 2504 w 3645"/>
                <a:gd name="T77" fmla="*/ 22 h 181"/>
                <a:gd name="T78" fmla="*/ 2372 w 3645"/>
                <a:gd name="T79" fmla="*/ 181 h 181"/>
                <a:gd name="T80" fmla="*/ 2279 w 3645"/>
                <a:gd name="T81" fmla="*/ 22 h 181"/>
                <a:gd name="T82" fmla="*/ 2184 w 3645"/>
                <a:gd name="T83" fmla="*/ 39 h 181"/>
                <a:gd name="T84" fmla="*/ 2100 w 3645"/>
                <a:gd name="T85" fmla="*/ 181 h 181"/>
                <a:gd name="T86" fmla="*/ 2007 w 3645"/>
                <a:gd name="T87" fmla="*/ 22 h 181"/>
                <a:gd name="T88" fmla="*/ 1912 w 3645"/>
                <a:gd name="T89" fmla="*/ 39 h 181"/>
                <a:gd name="T90" fmla="*/ 1832 w 3645"/>
                <a:gd name="T91" fmla="*/ 0 h 181"/>
                <a:gd name="T92" fmla="*/ 1648 w 3645"/>
                <a:gd name="T93" fmla="*/ 156 h 181"/>
                <a:gd name="T94" fmla="*/ 1610 w 3645"/>
                <a:gd name="T95" fmla="*/ 117 h 181"/>
                <a:gd name="T96" fmla="*/ 1555 w 3645"/>
                <a:gd name="T97" fmla="*/ 0 h 181"/>
                <a:gd name="T98" fmla="*/ 1316 w 3645"/>
                <a:gd name="T99" fmla="*/ 9 h 181"/>
                <a:gd name="T100" fmla="*/ 1227 w 3645"/>
                <a:gd name="T101" fmla="*/ 62 h 181"/>
                <a:gd name="T102" fmla="*/ 1097 w 3645"/>
                <a:gd name="T103" fmla="*/ 41 h 181"/>
                <a:gd name="T104" fmla="*/ 892 w 3645"/>
                <a:gd name="T105" fmla="*/ 2 h 181"/>
                <a:gd name="T106" fmla="*/ 817 w 3645"/>
                <a:gd name="T107" fmla="*/ 89 h 181"/>
                <a:gd name="T108" fmla="*/ 769 w 3645"/>
                <a:gd name="T109" fmla="*/ 169 h 181"/>
                <a:gd name="T110" fmla="*/ 614 w 3645"/>
                <a:gd name="T111" fmla="*/ 158 h 181"/>
                <a:gd name="T112" fmla="*/ 521 w 3645"/>
                <a:gd name="T113" fmla="*/ 62 h 181"/>
                <a:gd name="T114" fmla="*/ 434 w 3645"/>
                <a:gd name="T115" fmla="*/ 9 h 181"/>
                <a:gd name="T116" fmla="*/ 194 w 3645"/>
                <a:gd name="T117" fmla="*/ 0 h 181"/>
                <a:gd name="T118" fmla="*/ 138 w 3645"/>
                <a:gd name="T119" fmla="*/ 116 h 181"/>
                <a:gd name="T120" fmla="*/ 101 w 3645"/>
                <a:gd name="T12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1">
                  <a:moveTo>
                    <a:pt x="3461" y="17"/>
                  </a:moveTo>
                  <a:lnTo>
                    <a:pt x="3452" y="19"/>
                  </a:lnTo>
                  <a:lnTo>
                    <a:pt x="3444" y="21"/>
                  </a:lnTo>
                  <a:lnTo>
                    <a:pt x="3439" y="26"/>
                  </a:lnTo>
                  <a:lnTo>
                    <a:pt x="3433" y="36"/>
                  </a:lnTo>
                  <a:lnTo>
                    <a:pt x="3426" y="58"/>
                  </a:lnTo>
                  <a:lnTo>
                    <a:pt x="3424" y="89"/>
                  </a:lnTo>
                  <a:lnTo>
                    <a:pt x="3424" y="106"/>
                  </a:lnTo>
                  <a:lnTo>
                    <a:pt x="3426" y="119"/>
                  </a:lnTo>
                  <a:lnTo>
                    <a:pt x="3429" y="132"/>
                  </a:lnTo>
                  <a:lnTo>
                    <a:pt x="3433" y="142"/>
                  </a:lnTo>
                  <a:lnTo>
                    <a:pt x="3439" y="151"/>
                  </a:lnTo>
                  <a:lnTo>
                    <a:pt x="3444" y="158"/>
                  </a:lnTo>
                  <a:lnTo>
                    <a:pt x="3450" y="160"/>
                  </a:lnTo>
                  <a:lnTo>
                    <a:pt x="3456" y="162"/>
                  </a:lnTo>
                  <a:lnTo>
                    <a:pt x="3461" y="162"/>
                  </a:lnTo>
                  <a:lnTo>
                    <a:pt x="3461" y="162"/>
                  </a:lnTo>
                  <a:lnTo>
                    <a:pt x="3470" y="162"/>
                  </a:lnTo>
                  <a:lnTo>
                    <a:pt x="3478" y="158"/>
                  </a:lnTo>
                  <a:lnTo>
                    <a:pt x="3483" y="153"/>
                  </a:lnTo>
                  <a:lnTo>
                    <a:pt x="3489" y="145"/>
                  </a:lnTo>
                  <a:lnTo>
                    <a:pt x="3495" y="123"/>
                  </a:lnTo>
                  <a:lnTo>
                    <a:pt x="3496" y="89"/>
                  </a:lnTo>
                  <a:lnTo>
                    <a:pt x="3496" y="75"/>
                  </a:lnTo>
                  <a:lnTo>
                    <a:pt x="3495" y="60"/>
                  </a:lnTo>
                  <a:lnTo>
                    <a:pt x="3493" y="49"/>
                  </a:lnTo>
                  <a:lnTo>
                    <a:pt x="3489" y="37"/>
                  </a:lnTo>
                  <a:lnTo>
                    <a:pt x="3483" y="28"/>
                  </a:lnTo>
                  <a:lnTo>
                    <a:pt x="3478" y="22"/>
                  </a:lnTo>
                  <a:lnTo>
                    <a:pt x="3472" y="19"/>
                  </a:lnTo>
                  <a:lnTo>
                    <a:pt x="3467" y="17"/>
                  </a:lnTo>
                  <a:lnTo>
                    <a:pt x="3461" y="17"/>
                  </a:lnTo>
                  <a:lnTo>
                    <a:pt x="3461" y="17"/>
                  </a:lnTo>
                  <a:close/>
                  <a:moveTo>
                    <a:pt x="3189" y="17"/>
                  </a:moveTo>
                  <a:lnTo>
                    <a:pt x="3180" y="19"/>
                  </a:lnTo>
                  <a:lnTo>
                    <a:pt x="3173" y="21"/>
                  </a:lnTo>
                  <a:lnTo>
                    <a:pt x="3165" y="26"/>
                  </a:lnTo>
                  <a:lnTo>
                    <a:pt x="3161" y="36"/>
                  </a:lnTo>
                  <a:lnTo>
                    <a:pt x="3154" y="58"/>
                  </a:lnTo>
                  <a:lnTo>
                    <a:pt x="3152" y="89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2"/>
                  </a:lnTo>
                  <a:lnTo>
                    <a:pt x="3161" y="142"/>
                  </a:lnTo>
                  <a:lnTo>
                    <a:pt x="3165" y="151"/>
                  </a:lnTo>
                  <a:lnTo>
                    <a:pt x="3173" y="158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2"/>
                  </a:lnTo>
                  <a:lnTo>
                    <a:pt x="3189" y="162"/>
                  </a:lnTo>
                  <a:lnTo>
                    <a:pt x="3197" y="162"/>
                  </a:lnTo>
                  <a:lnTo>
                    <a:pt x="3204" y="158"/>
                  </a:lnTo>
                  <a:lnTo>
                    <a:pt x="3212" y="153"/>
                  </a:lnTo>
                  <a:lnTo>
                    <a:pt x="3215" y="145"/>
                  </a:lnTo>
                  <a:lnTo>
                    <a:pt x="3223" y="123"/>
                  </a:lnTo>
                  <a:lnTo>
                    <a:pt x="3225" y="89"/>
                  </a:lnTo>
                  <a:lnTo>
                    <a:pt x="3225" y="75"/>
                  </a:lnTo>
                  <a:lnTo>
                    <a:pt x="3223" y="60"/>
                  </a:lnTo>
                  <a:lnTo>
                    <a:pt x="3221" y="49"/>
                  </a:lnTo>
                  <a:lnTo>
                    <a:pt x="3217" y="37"/>
                  </a:lnTo>
                  <a:lnTo>
                    <a:pt x="3212" y="28"/>
                  </a:lnTo>
                  <a:lnTo>
                    <a:pt x="3206" y="22"/>
                  </a:lnTo>
                  <a:lnTo>
                    <a:pt x="3200" y="19"/>
                  </a:lnTo>
                  <a:lnTo>
                    <a:pt x="3195" y="17"/>
                  </a:lnTo>
                  <a:lnTo>
                    <a:pt x="3189" y="17"/>
                  </a:lnTo>
                  <a:lnTo>
                    <a:pt x="3189" y="17"/>
                  </a:lnTo>
                  <a:close/>
                  <a:moveTo>
                    <a:pt x="3052" y="17"/>
                  </a:moveTo>
                  <a:lnTo>
                    <a:pt x="3044" y="19"/>
                  </a:lnTo>
                  <a:lnTo>
                    <a:pt x="3037" y="21"/>
                  </a:lnTo>
                  <a:lnTo>
                    <a:pt x="3029" y="26"/>
                  </a:lnTo>
                  <a:lnTo>
                    <a:pt x="3025" y="36"/>
                  </a:lnTo>
                  <a:lnTo>
                    <a:pt x="3018" y="58"/>
                  </a:lnTo>
                  <a:lnTo>
                    <a:pt x="3016" y="89"/>
                  </a:lnTo>
                  <a:lnTo>
                    <a:pt x="3016" y="106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2"/>
                  </a:lnTo>
                  <a:lnTo>
                    <a:pt x="3029" y="151"/>
                  </a:lnTo>
                  <a:lnTo>
                    <a:pt x="3037" y="158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2"/>
                  </a:lnTo>
                  <a:lnTo>
                    <a:pt x="3052" y="162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3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89"/>
                  </a:lnTo>
                  <a:lnTo>
                    <a:pt x="3089" y="75"/>
                  </a:lnTo>
                  <a:lnTo>
                    <a:pt x="3087" y="60"/>
                  </a:lnTo>
                  <a:lnTo>
                    <a:pt x="3085" y="49"/>
                  </a:lnTo>
                  <a:lnTo>
                    <a:pt x="3081" y="37"/>
                  </a:lnTo>
                  <a:lnTo>
                    <a:pt x="3076" y="28"/>
                  </a:lnTo>
                  <a:lnTo>
                    <a:pt x="3070" y="22"/>
                  </a:lnTo>
                  <a:lnTo>
                    <a:pt x="3065" y="19"/>
                  </a:lnTo>
                  <a:lnTo>
                    <a:pt x="3059" y="17"/>
                  </a:lnTo>
                  <a:lnTo>
                    <a:pt x="3052" y="17"/>
                  </a:lnTo>
                  <a:lnTo>
                    <a:pt x="3052" y="17"/>
                  </a:lnTo>
                  <a:close/>
                  <a:moveTo>
                    <a:pt x="2916" y="17"/>
                  </a:moveTo>
                  <a:lnTo>
                    <a:pt x="2908" y="19"/>
                  </a:lnTo>
                  <a:lnTo>
                    <a:pt x="2901" y="21"/>
                  </a:lnTo>
                  <a:lnTo>
                    <a:pt x="2893" y="26"/>
                  </a:lnTo>
                  <a:lnTo>
                    <a:pt x="2888" y="36"/>
                  </a:lnTo>
                  <a:lnTo>
                    <a:pt x="2882" y="58"/>
                  </a:lnTo>
                  <a:lnTo>
                    <a:pt x="2880" y="89"/>
                  </a:lnTo>
                  <a:lnTo>
                    <a:pt x="2880" y="106"/>
                  </a:lnTo>
                  <a:lnTo>
                    <a:pt x="2882" y="119"/>
                  </a:lnTo>
                  <a:lnTo>
                    <a:pt x="2884" y="132"/>
                  </a:lnTo>
                  <a:lnTo>
                    <a:pt x="2888" y="142"/>
                  </a:lnTo>
                  <a:lnTo>
                    <a:pt x="2893" y="151"/>
                  </a:lnTo>
                  <a:lnTo>
                    <a:pt x="2899" y="158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2"/>
                  </a:lnTo>
                  <a:lnTo>
                    <a:pt x="2916" y="162"/>
                  </a:lnTo>
                  <a:lnTo>
                    <a:pt x="2925" y="162"/>
                  </a:lnTo>
                  <a:lnTo>
                    <a:pt x="2932" y="158"/>
                  </a:lnTo>
                  <a:lnTo>
                    <a:pt x="2940" y="153"/>
                  </a:lnTo>
                  <a:lnTo>
                    <a:pt x="2944" y="145"/>
                  </a:lnTo>
                  <a:lnTo>
                    <a:pt x="2951" y="123"/>
                  </a:lnTo>
                  <a:lnTo>
                    <a:pt x="2953" y="89"/>
                  </a:lnTo>
                  <a:lnTo>
                    <a:pt x="2953" y="75"/>
                  </a:lnTo>
                  <a:lnTo>
                    <a:pt x="2951" y="60"/>
                  </a:lnTo>
                  <a:lnTo>
                    <a:pt x="2949" y="49"/>
                  </a:lnTo>
                  <a:lnTo>
                    <a:pt x="2945" y="37"/>
                  </a:lnTo>
                  <a:lnTo>
                    <a:pt x="2940" y="28"/>
                  </a:lnTo>
                  <a:lnTo>
                    <a:pt x="2934" y="22"/>
                  </a:lnTo>
                  <a:lnTo>
                    <a:pt x="2929" y="19"/>
                  </a:lnTo>
                  <a:lnTo>
                    <a:pt x="2923" y="17"/>
                  </a:lnTo>
                  <a:lnTo>
                    <a:pt x="2916" y="17"/>
                  </a:lnTo>
                  <a:lnTo>
                    <a:pt x="2916" y="17"/>
                  </a:lnTo>
                  <a:close/>
                  <a:moveTo>
                    <a:pt x="2372" y="17"/>
                  </a:moveTo>
                  <a:lnTo>
                    <a:pt x="2363" y="19"/>
                  </a:lnTo>
                  <a:lnTo>
                    <a:pt x="2355" y="21"/>
                  </a:lnTo>
                  <a:lnTo>
                    <a:pt x="2350" y="26"/>
                  </a:lnTo>
                  <a:lnTo>
                    <a:pt x="2344" y="36"/>
                  </a:lnTo>
                  <a:lnTo>
                    <a:pt x="2337" y="58"/>
                  </a:lnTo>
                  <a:lnTo>
                    <a:pt x="2335" y="89"/>
                  </a:lnTo>
                  <a:lnTo>
                    <a:pt x="2335" y="106"/>
                  </a:lnTo>
                  <a:lnTo>
                    <a:pt x="2337" y="119"/>
                  </a:lnTo>
                  <a:lnTo>
                    <a:pt x="2340" y="132"/>
                  </a:lnTo>
                  <a:lnTo>
                    <a:pt x="2344" y="142"/>
                  </a:lnTo>
                  <a:lnTo>
                    <a:pt x="2350" y="151"/>
                  </a:lnTo>
                  <a:lnTo>
                    <a:pt x="2355" y="158"/>
                  </a:lnTo>
                  <a:lnTo>
                    <a:pt x="2361" y="160"/>
                  </a:lnTo>
                  <a:lnTo>
                    <a:pt x="2366" y="162"/>
                  </a:lnTo>
                  <a:lnTo>
                    <a:pt x="2372" y="162"/>
                  </a:lnTo>
                  <a:lnTo>
                    <a:pt x="2372" y="162"/>
                  </a:lnTo>
                  <a:lnTo>
                    <a:pt x="2381" y="162"/>
                  </a:lnTo>
                  <a:lnTo>
                    <a:pt x="2389" y="158"/>
                  </a:lnTo>
                  <a:lnTo>
                    <a:pt x="2394" y="153"/>
                  </a:lnTo>
                  <a:lnTo>
                    <a:pt x="2400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5"/>
                  </a:lnTo>
                  <a:lnTo>
                    <a:pt x="2407" y="60"/>
                  </a:lnTo>
                  <a:lnTo>
                    <a:pt x="2404" y="49"/>
                  </a:lnTo>
                  <a:lnTo>
                    <a:pt x="2400" y="37"/>
                  </a:lnTo>
                  <a:lnTo>
                    <a:pt x="2394" y="28"/>
                  </a:lnTo>
                  <a:lnTo>
                    <a:pt x="2389" y="22"/>
                  </a:lnTo>
                  <a:lnTo>
                    <a:pt x="2383" y="19"/>
                  </a:lnTo>
                  <a:lnTo>
                    <a:pt x="2378" y="17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7" y="19"/>
                  </a:lnTo>
                  <a:lnTo>
                    <a:pt x="2219" y="21"/>
                  </a:lnTo>
                  <a:lnTo>
                    <a:pt x="2214" y="26"/>
                  </a:lnTo>
                  <a:lnTo>
                    <a:pt x="2208" y="36"/>
                  </a:lnTo>
                  <a:lnTo>
                    <a:pt x="2201" y="58"/>
                  </a:lnTo>
                  <a:lnTo>
                    <a:pt x="2199" y="89"/>
                  </a:lnTo>
                  <a:lnTo>
                    <a:pt x="2199" y="106"/>
                  </a:lnTo>
                  <a:lnTo>
                    <a:pt x="2201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4" y="151"/>
                  </a:lnTo>
                  <a:lnTo>
                    <a:pt x="2219" y="158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3" y="162"/>
                  </a:lnTo>
                  <a:lnTo>
                    <a:pt x="2253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70" y="123"/>
                  </a:lnTo>
                  <a:lnTo>
                    <a:pt x="2271" y="89"/>
                  </a:lnTo>
                  <a:lnTo>
                    <a:pt x="2271" y="75"/>
                  </a:lnTo>
                  <a:lnTo>
                    <a:pt x="2270" y="60"/>
                  </a:lnTo>
                  <a:lnTo>
                    <a:pt x="2268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3" y="22"/>
                  </a:lnTo>
                  <a:lnTo>
                    <a:pt x="2247" y="19"/>
                  </a:lnTo>
                  <a:lnTo>
                    <a:pt x="2242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1" y="19"/>
                  </a:lnTo>
                  <a:lnTo>
                    <a:pt x="2083" y="21"/>
                  </a:lnTo>
                  <a:lnTo>
                    <a:pt x="2076" y="26"/>
                  </a:lnTo>
                  <a:lnTo>
                    <a:pt x="2072" y="36"/>
                  </a:lnTo>
                  <a:lnTo>
                    <a:pt x="2065" y="58"/>
                  </a:lnTo>
                  <a:lnTo>
                    <a:pt x="2063" y="89"/>
                  </a:lnTo>
                  <a:lnTo>
                    <a:pt x="2063" y="106"/>
                  </a:lnTo>
                  <a:lnTo>
                    <a:pt x="2065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6" y="151"/>
                  </a:lnTo>
                  <a:lnTo>
                    <a:pt x="2083" y="158"/>
                  </a:lnTo>
                  <a:lnTo>
                    <a:pt x="2087" y="160"/>
                  </a:lnTo>
                  <a:lnTo>
                    <a:pt x="2093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8" y="162"/>
                  </a:lnTo>
                  <a:lnTo>
                    <a:pt x="2115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4" y="123"/>
                  </a:lnTo>
                  <a:lnTo>
                    <a:pt x="2136" y="89"/>
                  </a:lnTo>
                  <a:lnTo>
                    <a:pt x="2136" y="75"/>
                  </a:lnTo>
                  <a:lnTo>
                    <a:pt x="2134" y="60"/>
                  </a:lnTo>
                  <a:lnTo>
                    <a:pt x="2132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7" y="22"/>
                  </a:lnTo>
                  <a:lnTo>
                    <a:pt x="2111" y="19"/>
                  </a:lnTo>
                  <a:lnTo>
                    <a:pt x="2106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2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6"/>
                  </a:lnTo>
                  <a:lnTo>
                    <a:pt x="1929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9" y="119"/>
                  </a:lnTo>
                  <a:lnTo>
                    <a:pt x="1931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7" y="162"/>
                  </a:lnTo>
                  <a:lnTo>
                    <a:pt x="1962" y="162"/>
                  </a:lnTo>
                  <a:lnTo>
                    <a:pt x="1962" y="162"/>
                  </a:lnTo>
                  <a:lnTo>
                    <a:pt x="1972" y="162"/>
                  </a:lnTo>
                  <a:lnTo>
                    <a:pt x="1979" y="158"/>
                  </a:lnTo>
                  <a:lnTo>
                    <a:pt x="1987" y="153"/>
                  </a:lnTo>
                  <a:lnTo>
                    <a:pt x="1990" y="145"/>
                  </a:lnTo>
                  <a:lnTo>
                    <a:pt x="1998" y="123"/>
                  </a:lnTo>
                  <a:lnTo>
                    <a:pt x="2000" y="89"/>
                  </a:lnTo>
                  <a:lnTo>
                    <a:pt x="2000" y="75"/>
                  </a:lnTo>
                  <a:lnTo>
                    <a:pt x="1998" y="60"/>
                  </a:lnTo>
                  <a:lnTo>
                    <a:pt x="1996" y="49"/>
                  </a:lnTo>
                  <a:lnTo>
                    <a:pt x="1992" y="37"/>
                  </a:lnTo>
                  <a:lnTo>
                    <a:pt x="1987" y="28"/>
                  </a:lnTo>
                  <a:lnTo>
                    <a:pt x="1981" y="22"/>
                  </a:lnTo>
                  <a:lnTo>
                    <a:pt x="1975" y="19"/>
                  </a:lnTo>
                  <a:lnTo>
                    <a:pt x="1970" y="17"/>
                  </a:lnTo>
                  <a:lnTo>
                    <a:pt x="1962" y="17"/>
                  </a:lnTo>
                  <a:lnTo>
                    <a:pt x="1962" y="17"/>
                  </a:lnTo>
                  <a:close/>
                  <a:moveTo>
                    <a:pt x="1691" y="17"/>
                  </a:moveTo>
                  <a:lnTo>
                    <a:pt x="1681" y="19"/>
                  </a:lnTo>
                  <a:lnTo>
                    <a:pt x="1674" y="21"/>
                  </a:lnTo>
                  <a:lnTo>
                    <a:pt x="1668" y="26"/>
                  </a:lnTo>
                  <a:lnTo>
                    <a:pt x="1663" y="36"/>
                  </a:lnTo>
                  <a:lnTo>
                    <a:pt x="1657" y="58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9" y="132"/>
                  </a:lnTo>
                  <a:lnTo>
                    <a:pt x="1663" y="142"/>
                  </a:lnTo>
                  <a:lnTo>
                    <a:pt x="1668" y="151"/>
                  </a:lnTo>
                  <a:lnTo>
                    <a:pt x="1674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1" y="162"/>
                  </a:lnTo>
                  <a:lnTo>
                    <a:pt x="1691" y="162"/>
                  </a:lnTo>
                  <a:lnTo>
                    <a:pt x="1700" y="162"/>
                  </a:lnTo>
                  <a:lnTo>
                    <a:pt x="1707" y="158"/>
                  </a:lnTo>
                  <a:lnTo>
                    <a:pt x="1713" y="153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8" y="89"/>
                  </a:lnTo>
                  <a:lnTo>
                    <a:pt x="1728" y="75"/>
                  </a:lnTo>
                  <a:lnTo>
                    <a:pt x="1726" y="60"/>
                  </a:lnTo>
                  <a:lnTo>
                    <a:pt x="1724" y="49"/>
                  </a:lnTo>
                  <a:lnTo>
                    <a:pt x="1720" y="37"/>
                  </a:lnTo>
                  <a:lnTo>
                    <a:pt x="1715" y="28"/>
                  </a:lnTo>
                  <a:lnTo>
                    <a:pt x="1707" y="22"/>
                  </a:lnTo>
                  <a:lnTo>
                    <a:pt x="1704" y="19"/>
                  </a:lnTo>
                  <a:lnTo>
                    <a:pt x="1698" y="17"/>
                  </a:lnTo>
                  <a:lnTo>
                    <a:pt x="1691" y="17"/>
                  </a:lnTo>
                  <a:lnTo>
                    <a:pt x="1691" y="17"/>
                  </a:lnTo>
                  <a:close/>
                  <a:moveTo>
                    <a:pt x="1555" y="17"/>
                  </a:moveTo>
                  <a:lnTo>
                    <a:pt x="1545" y="19"/>
                  </a:lnTo>
                  <a:lnTo>
                    <a:pt x="1538" y="21"/>
                  </a:lnTo>
                  <a:lnTo>
                    <a:pt x="1532" y="26"/>
                  </a:lnTo>
                  <a:lnTo>
                    <a:pt x="1527" y="36"/>
                  </a:lnTo>
                  <a:lnTo>
                    <a:pt x="1521" y="58"/>
                  </a:lnTo>
                  <a:lnTo>
                    <a:pt x="1517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7" y="142"/>
                  </a:lnTo>
                  <a:lnTo>
                    <a:pt x="1532" y="151"/>
                  </a:lnTo>
                  <a:lnTo>
                    <a:pt x="1538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2"/>
                  </a:lnTo>
                  <a:lnTo>
                    <a:pt x="1555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3" y="145"/>
                  </a:lnTo>
                  <a:lnTo>
                    <a:pt x="1590" y="123"/>
                  </a:lnTo>
                  <a:lnTo>
                    <a:pt x="1592" y="89"/>
                  </a:lnTo>
                  <a:lnTo>
                    <a:pt x="1592" y="75"/>
                  </a:lnTo>
                  <a:lnTo>
                    <a:pt x="1590" y="60"/>
                  </a:lnTo>
                  <a:lnTo>
                    <a:pt x="1586" y="49"/>
                  </a:lnTo>
                  <a:lnTo>
                    <a:pt x="1583" y="37"/>
                  </a:lnTo>
                  <a:lnTo>
                    <a:pt x="1579" y="28"/>
                  </a:lnTo>
                  <a:lnTo>
                    <a:pt x="1571" y="22"/>
                  </a:lnTo>
                  <a:lnTo>
                    <a:pt x="1568" y="19"/>
                  </a:lnTo>
                  <a:lnTo>
                    <a:pt x="1562" y="17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283" y="17"/>
                  </a:moveTo>
                  <a:lnTo>
                    <a:pt x="1273" y="19"/>
                  </a:lnTo>
                  <a:lnTo>
                    <a:pt x="1266" y="21"/>
                  </a:lnTo>
                  <a:lnTo>
                    <a:pt x="1260" y="26"/>
                  </a:lnTo>
                  <a:lnTo>
                    <a:pt x="1255" y="36"/>
                  </a:lnTo>
                  <a:lnTo>
                    <a:pt x="1247" y="58"/>
                  </a:lnTo>
                  <a:lnTo>
                    <a:pt x="1246" y="89"/>
                  </a:lnTo>
                  <a:lnTo>
                    <a:pt x="1247" y="106"/>
                  </a:lnTo>
                  <a:lnTo>
                    <a:pt x="1247" y="119"/>
                  </a:lnTo>
                  <a:lnTo>
                    <a:pt x="1251" y="132"/>
                  </a:lnTo>
                  <a:lnTo>
                    <a:pt x="1255" y="142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2" y="160"/>
                  </a:lnTo>
                  <a:lnTo>
                    <a:pt x="1277" y="162"/>
                  </a:lnTo>
                  <a:lnTo>
                    <a:pt x="1283" y="162"/>
                  </a:lnTo>
                  <a:lnTo>
                    <a:pt x="1283" y="162"/>
                  </a:lnTo>
                  <a:lnTo>
                    <a:pt x="1292" y="162"/>
                  </a:lnTo>
                  <a:lnTo>
                    <a:pt x="1300" y="158"/>
                  </a:lnTo>
                  <a:lnTo>
                    <a:pt x="1305" y="153"/>
                  </a:lnTo>
                  <a:lnTo>
                    <a:pt x="1311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5"/>
                  </a:lnTo>
                  <a:lnTo>
                    <a:pt x="1318" y="60"/>
                  </a:lnTo>
                  <a:lnTo>
                    <a:pt x="1314" y="49"/>
                  </a:lnTo>
                  <a:lnTo>
                    <a:pt x="1311" y="37"/>
                  </a:lnTo>
                  <a:lnTo>
                    <a:pt x="1305" y="28"/>
                  </a:lnTo>
                  <a:lnTo>
                    <a:pt x="1300" y="22"/>
                  </a:lnTo>
                  <a:lnTo>
                    <a:pt x="1294" y="19"/>
                  </a:lnTo>
                  <a:lnTo>
                    <a:pt x="1288" y="17"/>
                  </a:lnTo>
                  <a:lnTo>
                    <a:pt x="1283" y="17"/>
                  </a:lnTo>
                  <a:lnTo>
                    <a:pt x="1283" y="17"/>
                  </a:lnTo>
                  <a:close/>
                  <a:moveTo>
                    <a:pt x="873" y="17"/>
                  </a:moveTo>
                  <a:lnTo>
                    <a:pt x="866" y="19"/>
                  </a:lnTo>
                  <a:lnTo>
                    <a:pt x="858" y="21"/>
                  </a:lnTo>
                  <a:lnTo>
                    <a:pt x="851" y="26"/>
                  </a:lnTo>
                  <a:lnTo>
                    <a:pt x="847" y="36"/>
                  </a:lnTo>
                  <a:lnTo>
                    <a:pt x="840" y="58"/>
                  </a:lnTo>
                  <a:lnTo>
                    <a:pt x="838" y="89"/>
                  </a:lnTo>
                  <a:lnTo>
                    <a:pt x="838" y="106"/>
                  </a:lnTo>
                  <a:lnTo>
                    <a:pt x="840" y="119"/>
                  </a:lnTo>
                  <a:lnTo>
                    <a:pt x="842" y="132"/>
                  </a:lnTo>
                  <a:lnTo>
                    <a:pt x="847" y="142"/>
                  </a:lnTo>
                  <a:lnTo>
                    <a:pt x="851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8" y="162"/>
                  </a:lnTo>
                  <a:lnTo>
                    <a:pt x="873" y="162"/>
                  </a:lnTo>
                  <a:lnTo>
                    <a:pt x="875" y="162"/>
                  </a:lnTo>
                  <a:lnTo>
                    <a:pt x="883" y="162"/>
                  </a:lnTo>
                  <a:lnTo>
                    <a:pt x="890" y="158"/>
                  </a:lnTo>
                  <a:lnTo>
                    <a:pt x="897" y="153"/>
                  </a:lnTo>
                  <a:lnTo>
                    <a:pt x="901" y="145"/>
                  </a:lnTo>
                  <a:lnTo>
                    <a:pt x="909" y="123"/>
                  </a:lnTo>
                  <a:lnTo>
                    <a:pt x="910" y="89"/>
                  </a:lnTo>
                  <a:lnTo>
                    <a:pt x="910" y="75"/>
                  </a:lnTo>
                  <a:lnTo>
                    <a:pt x="909" y="60"/>
                  </a:lnTo>
                  <a:lnTo>
                    <a:pt x="907" y="49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2" y="22"/>
                  </a:lnTo>
                  <a:lnTo>
                    <a:pt x="886" y="19"/>
                  </a:lnTo>
                  <a:lnTo>
                    <a:pt x="881" y="17"/>
                  </a:lnTo>
                  <a:lnTo>
                    <a:pt x="875" y="17"/>
                  </a:lnTo>
                  <a:lnTo>
                    <a:pt x="873" y="17"/>
                  </a:lnTo>
                  <a:close/>
                  <a:moveTo>
                    <a:pt x="737" y="17"/>
                  </a:moveTo>
                  <a:lnTo>
                    <a:pt x="730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6"/>
                  </a:lnTo>
                  <a:lnTo>
                    <a:pt x="704" y="58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4" y="119"/>
                  </a:lnTo>
                  <a:lnTo>
                    <a:pt x="706" y="132"/>
                  </a:lnTo>
                  <a:lnTo>
                    <a:pt x="709" y="142"/>
                  </a:lnTo>
                  <a:lnTo>
                    <a:pt x="715" y="151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2"/>
                  </a:lnTo>
                  <a:lnTo>
                    <a:pt x="737" y="162"/>
                  </a:lnTo>
                  <a:lnTo>
                    <a:pt x="747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3" y="123"/>
                  </a:lnTo>
                  <a:lnTo>
                    <a:pt x="775" y="89"/>
                  </a:lnTo>
                  <a:lnTo>
                    <a:pt x="775" y="75"/>
                  </a:lnTo>
                  <a:lnTo>
                    <a:pt x="773" y="60"/>
                  </a:lnTo>
                  <a:lnTo>
                    <a:pt x="771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2"/>
                  </a:lnTo>
                  <a:lnTo>
                    <a:pt x="750" y="19"/>
                  </a:lnTo>
                  <a:lnTo>
                    <a:pt x="745" y="17"/>
                  </a:lnTo>
                  <a:lnTo>
                    <a:pt x="737" y="17"/>
                  </a:lnTo>
                  <a:lnTo>
                    <a:pt x="737" y="17"/>
                  </a:lnTo>
                  <a:close/>
                  <a:moveTo>
                    <a:pt x="465" y="17"/>
                  </a:moveTo>
                  <a:lnTo>
                    <a:pt x="456" y="19"/>
                  </a:lnTo>
                  <a:lnTo>
                    <a:pt x="449" y="21"/>
                  </a:lnTo>
                  <a:lnTo>
                    <a:pt x="443" y="26"/>
                  </a:lnTo>
                  <a:lnTo>
                    <a:pt x="438" y="36"/>
                  </a:lnTo>
                  <a:lnTo>
                    <a:pt x="432" y="58"/>
                  </a:lnTo>
                  <a:lnTo>
                    <a:pt x="430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4" y="132"/>
                  </a:lnTo>
                  <a:lnTo>
                    <a:pt x="438" y="142"/>
                  </a:lnTo>
                  <a:lnTo>
                    <a:pt x="443" y="151"/>
                  </a:lnTo>
                  <a:lnTo>
                    <a:pt x="449" y="158"/>
                  </a:lnTo>
                  <a:lnTo>
                    <a:pt x="454" y="160"/>
                  </a:lnTo>
                  <a:lnTo>
                    <a:pt x="460" y="162"/>
                  </a:lnTo>
                  <a:lnTo>
                    <a:pt x="465" y="162"/>
                  </a:lnTo>
                  <a:lnTo>
                    <a:pt x="465" y="162"/>
                  </a:lnTo>
                  <a:lnTo>
                    <a:pt x="475" y="162"/>
                  </a:lnTo>
                  <a:lnTo>
                    <a:pt x="482" y="158"/>
                  </a:lnTo>
                  <a:lnTo>
                    <a:pt x="488" y="153"/>
                  </a:lnTo>
                  <a:lnTo>
                    <a:pt x="493" y="145"/>
                  </a:lnTo>
                  <a:lnTo>
                    <a:pt x="501" y="123"/>
                  </a:lnTo>
                  <a:lnTo>
                    <a:pt x="503" y="89"/>
                  </a:lnTo>
                  <a:lnTo>
                    <a:pt x="503" y="75"/>
                  </a:lnTo>
                  <a:lnTo>
                    <a:pt x="501" y="60"/>
                  </a:lnTo>
                  <a:lnTo>
                    <a:pt x="497" y="49"/>
                  </a:lnTo>
                  <a:lnTo>
                    <a:pt x="493" y="37"/>
                  </a:lnTo>
                  <a:lnTo>
                    <a:pt x="490" y="28"/>
                  </a:lnTo>
                  <a:lnTo>
                    <a:pt x="482" y="22"/>
                  </a:lnTo>
                  <a:lnTo>
                    <a:pt x="478" y="19"/>
                  </a:lnTo>
                  <a:lnTo>
                    <a:pt x="473" y="17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4" y="17"/>
                  </a:moveTo>
                  <a:lnTo>
                    <a:pt x="184" y="19"/>
                  </a:lnTo>
                  <a:lnTo>
                    <a:pt x="177" y="21"/>
                  </a:lnTo>
                  <a:lnTo>
                    <a:pt x="171" y="26"/>
                  </a:lnTo>
                  <a:lnTo>
                    <a:pt x="166" y="36"/>
                  </a:lnTo>
                  <a:lnTo>
                    <a:pt x="158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58" y="119"/>
                  </a:lnTo>
                  <a:lnTo>
                    <a:pt x="162" y="132"/>
                  </a:lnTo>
                  <a:lnTo>
                    <a:pt x="166" y="142"/>
                  </a:lnTo>
                  <a:lnTo>
                    <a:pt x="171" y="151"/>
                  </a:lnTo>
                  <a:lnTo>
                    <a:pt x="177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4" y="162"/>
                  </a:lnTo>
                  <a:lnTo>
                    <a:pt x="194" y="162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3"/>
                  </a:lnTo>
                  <a:lnTo>
                    <a:pt x="222" y="145"/>
                  </a:lnTo>
                  <a:lnTo>
                    <a:pt x="227" y="123"/>
                  </a:lnTo>
                  <a:lnTo>
                    <a:pt x="231" y="89"/>
                  </a:lnTo>
                  <a:lnTo>
                    <a:pt x="229" y="75"/>
                  </a:lnTo>
                  <a:lnTo>
                    <a:pt x="229" y="60"/>
                  </a:lnTo>
                  <a:lnTo>
                    <a:pt x="225" y="49"/>
                  </a:lnTo>
                  <a:lnTo>
                    <a:pt x="222" y="37"/>
                  </a:lnTo>
                  <a:lnTo>
                    <a:pt x="218" y="28"/>
                  </a:lnTo>
                  <a:lnTo>
                    <a:pt x="210" y="22"/>
                  </a:lnTo>
                  <a:lnTo>
                    <a:pt x="205" y="19"/>
                  </a:lnTo>
                  <a:lnTo>
                    <a:pt x="199" y="17"/>
                  </a:lnTo>
                  <a:lnTo>
                    <a:pt x="194" y="17"/>
                  </a:lnTo>
                  <a:lnTo>
                    <a:pt x="194" y="17"/>
                  </a:lnTo>
                  <a:close/>
                  <a:moveTo>
                    <a:pt x="58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30" y="36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2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89"/>
                  </a:lnTo>
                  <a:lnTo>
                    <a:pt x="93" y="75"/>
                  </a:lnTo>
                  <a:lnTo>
                    <a:pt x="91" y="60"/>
                  </a:lnTo>
                  <a:lnTo>
                    <a:pt x="89" y="49"/>
                  </a:lnTo>
                  <a:lnTo>
                    <a:pt x="86" y="37"/>
                  </a:lnTo>
                  <a:lnTo>
                    <a:pt x="80" y="28"/>
                  </a:lnTo>
                  <a:lnTo>
                    <a:pt x="74" y="22"/>
                  </a:lnTo>
                  <a:lnTo>
                    <a:pt x="69" y="19"/>
                  </a:lnTo>
                  <a:lnTo>
                    <a:pt x="63" y="17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7"/>
                  </a:lnTo>
                  <a:lnTo>
                    <a:pt x="3556" y="177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7"/>
                  </a:lnTo>
                  <a:lnTo>
                    <a:pt x="3593" y="22"/>
                  </a:lnTo>
                  <a:lnTo>
                    <a:pt x="3584" y="36"/>
                  </a:lnTo>
                  <a:lnTo>
                    <a:pt x="3556" y="54"/>
                  </a:lnTo>
                  <a:lnTo>
                    <a:pt x="3547" y="41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2"/>
                  </a:lnTo>
                  <a:lnTo>
                    <a:pt x="3493" y="9"/>
                  </a:lnTo>
                  <a:lnTo>
                    <a:pt x="3504" y="22"/>
                  </a:lnTo>
                  <a:lnTo>
                    <a:pt x="3511" y="39"/>
                  </a:lnTo>
                  <a:lnTo>
                    <a:pt x="3517" y="62"/>
                  </a:lnTo>
                  <a:lnTo>
                    <a:pt x="3519" y="89"/>
                  </a:lnTo>
                  <a:lnTo>
                    <a:pt x="3517" y="117"/>
                  </a:lnTo>
                  <a:lnTo>
                    <a:pt x="3511" y="140"/>
                  </a:lnTo>
                  <a:lnTo>
                    <a:pt x="3504" y="158"/>
                  </a:lnTo>
                  <a:lnTo>
                    <a:pt x="3493" y="169"/>
                  </a:lnTo>
                  <a:lnTo>
                    <a:pt x="3478" y="177"/>
                  </a:lnTo>
                  <a:lnTo>
                    <a:pt x="3461" y="181"/>
                  </a:lnTo>
                  <a:lnTo>
                    <a:pt x="3461" y="181"/>
                  </a:lnTo>
                  <a:lnTo>
                    <a:pt x="3443" y="177"/>
                  </a:lnTo>
                  <a:lnTo>
                    <a:pt x="3428" y="169"/>
                  </a:lnTo>
                  <a:lnTo>
                    <a:pt x="3416" y="156"/>
                  </a:lnTo>
                  <a:lnTo>
                    <a:pt x="3409" y="138"/>
                  </a:lnTo>
                  <a:lnTo>
                    <a:pt x="3405" y="116"/>
                  </a:lnTo>
                  <a:lnTo>
                    <a:pt x="3403" y="89"/>
                  </a:lnTo>
                  <a:lnTo>
                    <a:pt x="3405" y="62"/>
                  </a:lnTo>
                  <a:lnTo>
                    <a:pt x="3411" y="39"/>
                  </a:lnTo>
                  <a:lnTo>
                    <a:pt x="3418" y="22"/>
                  </a:lnTo>
                  <a:lnTo>
                    <a:pt x="3429" y="9"/>
                  </a:lnTo>
                  <a:lnTo>
                    <a:pt x="3444" y="2"/>
                  </a:lnTo>
                  <a:lnTo>
                    <a:pt x="3461" y="0"/>
                  </a:lnTo>
                  <a:close/>
                  <a:moveTo>
                    <a:pt x="3329" y="0"/>
                  </a:moveTo>
                  <a:lnTo>
                    <a:pt x="3338" y="0"/>
                  </a:lnTo>
                  <a:lnTo>
                    <a:pt x="3338" y="158"/>
                  </a:lnTo>
                  <a:lnTo>
                    <a:pt x="3372" y="158"/>
                  </a:lnTo>
                  <a:lnTo>
                    <a:pt x="3372" y="177"/>
                  </a:lnTo>
                  <a:lnTo>
                    <a:pt x="3284" y="177"/>
                  </a:lnTo>
                  <a:lnTo>
                    <a:pt x="3284" y="158"/>
                  </a:lnTo>
                  <a:lnTo>
                    <a:pt x="3318" y="158"/>
                  </a:lnTo>
                  <a:lnTo>
                    <a:pt x="3318" y="37"/>
                  </a:lnTo>
                  <a:lnTo>
                    <a:pt x="3321" y="22"/>
                  </a:lnTo>
                  <a:lnTo>
                    <a:pt x="3310" y="36"/>
                  </a:lnTo>
                  <a:lnTo>
                    <a:pt x="3284" y="54"/>
                  </a:lnTo>
                  <a:lnTo>
                    <a:pt x="3275" y="41"/>
                  </a:lnTo>
                  <a:lnTo>
                    <a:pt x="3329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9"/>
                  </a:lnTo>
                  <a:lnTo>
                    <a:pt x="3232" y="22"/>
                  </a:lnTo>
                  <a:lnTo>
                    <a:pt x="3240" y="39"/>
                  </a:lnTo>
                  <a:lnTo>
                    <a:pt x="3245" y="62"/>
                  </a:lnTo>
                  <a:lnTo>
                    <a:pt x="3245" y="89"/>
                  </a:lnTo>
                  <a:lnTo>
                    <a:pt x="3245" y="117"/>
                  </a:lnTo>
                  <a:lnTo>
                    <a:pt x="3240" y="140"/>
                  </a:lnTo>
                  <a:lnTo>
                    <a:pt x="3232" y="158"/>
                  </a:lnTo>
                  <a:lnTo>
                    <a:pt x="3221" y="169"/>
                  </a:lnTo>
                  <a:lnTo>
                    <a:pt x="3206" y="177"/>
                  </a:lnTo>
                  <a:lnTo>
                    <a:pt x="3189" y="181"/>
                  </a:lnTo>
                  <a:lnTo>
                    <a:pt x="3189" y="181"/>
                  </a:lnTo>
                  <a:lnTo>
                    <a:pt x="3171" y="177"/>
                  </a:lnTo>
                  <a:lnTo>
                    <a:pt x="3156" y="169"/>
                  </a:lnTo>
                  <a:lnTo>
                    <a:pt x="3145" y="156"/>
                  </a:lnTo>
                  <a:lnTo>
                    <a:pt x="3137" y="138"/>
                  </a:lnTo>
                  <a:lnTo>
                    <a:pt x="3133" y="116"/>
                  </a:lnTo>
                  <a:lnTo>
                    <a:pt x="3132" y="89"/>
                  </a:lnTo>
                  <a:lnTo>
                    <a:pt x="3133" y="62"/>
                  </a:lnTo>
                  <a:lnTo>
                    <a:pt x="3137" y="39"/>
                  </a:lnTo>
                  <a:lnTo>
                    <a:pt x="3146" y="22"/>
                  </a:lnTo>
                  <a:lnTo>
                    <a:pt x="3158" y="9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9"/>
                  </a:lnTo>
                  <a:lnTo>
                    <a:pt x="3096" y="22"/>
                  </a:lnTo>
                  <a:lnTo>
                    <a:pt x="3104" y="39"/>
                  </a:lnTo>
                  <a:lnTo>
                    <a:pt x="3107" y="62"/>
                  </a:lnTo>
                  <a:lnTo>
                    <a:pt x="3109" y="89"/>
                  </a:lnTo>
                  <a:lnTo>
                    <a:pt x="3107" y="117"/>
                  </a:lnTo>
                  <a:lnTo>
                    <a:pt x="3104" y="140"/>
                  </a:lnTo>
                  <a:lnTo>
                    <a:pt x="3094" y="158"/>
                  </a:lnTo>
                  <a:lnTo>
                    <a:pt x="3083" y="169"/>
                  </a:lnTo>
                  <a:lnTo>
                    <a:pt x="3070" y="177"/>
                  </a:lnTo>
                  <a:lnTo>
                    <a:pt x="3052" y="181"/>
                  </a:lnTo>
                  <a:lnTo>
                    <a:pt x="3052" y="181"/>
                  </a:lnTo>
                  <a:lnTo>
                    <a:pt x="3035" y="177"/>
                  </a:lnTo>
                  <a:lnTo>
                    <a:pt x="3020" y="169"/>
                  </a:lnTo>
                  <a:lnTo>
                    <a:pt x="3009" y="156"/>
                  </a:lnTo>
                  <a:lnTo>
                    <a:pt x="3001" y="138"/>
                  </a:lnTo>
                  <a:lnTo>
                    <a:pt x="2996" y="116"/>
                  </a:lnTo>
                  <a:lnTo>
                    <a:pt x="2996" y="89"/>
                  </a:lnTo>
                  <a:lnTo>
                    <a:pt x="2998" y="62"/>
                  </a:lnTo>
                  <a:lnTo>
                    <a:pt x="3001" y="39"/>
                  </a:lnTo>
                  <a:lnTo>
                    <a:pt x="3011" y="22"/>
                  </a:lnTo>
                  <a:lnTo>
                    <a:pt x="3022" y="9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9"/>
                  </a:lnTo>
                  <a:lnTo>
                    <a:pt x="2960" y="22"/>
                  </a:lnTo>
                  <a:lnTo>
                    <a:pt x="2968" y="39"/>
                  </a:lnTo>
                  <a:lnTo>
                    <a:pt x="2971" y="62"/>
                  </a:lnTo>
                  <a:lnTo>
                    <a:pt x="2973" y="89"/>
                  </a:lnTo>
                  <a:lnTo>
                    <a:pt x="2971" y="117"/>
                  </a:lnTo>
                  <a:lnTo>
                    <a:pt x="2968" y="140"/>
                  </a:lnTo>
                  <a:lnTo>
                    <a:pt x="2958" y="158"/>
                  </a:lnTo>
                  <a:lnTo>
                    <a:pt x="2947" y="169"/>
                  </a:lnTo>
                  <a:lnTo>
                    <a:pt x="2934" y="177"/>
                  </a:lnTo>
                  <a:lnTo>
                    <a:pt x="2916" y="181"/>
                  </a:lnTo>
                  <a:lnTo>
                    <a:pt x="2916" y="181"/>
                  </a:lnTo>
                  <a:lnTo>
                    <a:pt x="2899" y="177"/>
                  </a:lnTo>
                  <a:lnTo>
                    <a:pt x="2884" y="169"/>
                  </a:lnTo>
                  <a:lnTo>
                    <a:pt x="2873" y="156"/>
                  </a:lnTo>
                  <a:lnTo>
                    <a:pt x="2865" y="138"/>
                  </a:lnTo>
                  <a:lnTo>
                    <a:pt x="2860" y="116"/>
                  </a:lnTo>
                  <a:lnTo>
                    <a:pt x="2860" y="89"/>
                  </a:lnTo>
                  <a:lnTo>
                    <a:pt x="2860" y="62"/>
                  </a:lnTo>
                  <a:lnTo>
                    <a:pt x="2865" y="39"/>
                  </a:lnTo>
                  <a:lnTo>
                    <a:pt x="2873" y="22"/>
                  </a:lnTo>
                  <a:lnTo>
                    <a:pt x="2884" y="9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5" y="0"/>
                  </a:moveTo>
                  <a:lnTo>
                    <a:pt x="2793" y="0"/>
                  </a:lnTo>
                  <a:lnTo>
                    <a:pt x="2793" y="158"/>
                  </a:lnTo>
                  <a:lnTo>
                    <a:pt x="2828" y="158"/>
                  </a:lnTo>
                  <a:lnTo>
                    <a:pt x="2828" y="177"/>
                  </a:lnTo>
                  <a:lnTo>
                    <a:pt x="2739" y="177"/>
                  </a:lnTo>
                  <a:lnTo>
                    <a:pt x="2739" y="158"/>
                  </a:lnTo>
                  <a:lnTo>
                    <a:pt x="2774" y="158"/>
                  </a:lnTo>
                  <a:lnTo>
                    <a:pt x="2774" y="37"/>
                  </a:lnTo>
                  <a:lnTo>
                    <a:pt x="2776" y="22"/>
                  </a:lnTo>
                  <a:lnTo>
                    <a:pt x="2767" y="36"/>
                  </a:lnTo>
                  <a:lnTo>
                    <a:pt x="2739" y="54"/>
                  </a:lnTo>
                  <a:lnTo>
                    <a:pt x="2729" y="41"/>
                  </a:lnTo>
                  <a:lnTo>
                    <a:pt x="2785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58"/>
                  </a:lnTo>
                  <a:lnTo>
                    <a:pt x="2692" y="158"/>
                  </a:lnTo>
                  <a:lnTo>
                    <a:pt x="2692" y="177"/>
                  </a:lnTo>
                  <a:lnTo>
                    <a:pt x="2603" y="177"/>
                  </a:lnTo>
                  <a:lnTo>
                    <a:pt x="2603" y="158"/>
                  </a:lnTo>
                  <a:lnTo>
                    <a:pt x="2638" y="158"/>
                  </a:lnTo>
                  <a:lnTo>
                    <a:pt x="2638" y="37"/>
                  </a:lnTo>
                  <a:lnTo>
                    <a:pt x="2640" y="22"/>
                  </a:lnTo>
                  <a:lnTo>
                    <a:pt x="2631" y="36"/>
                  </a:lnTo>
                  <a:lnTo>
                    <a:pt x="2603" y="54"/>
                  </a:lnTo>
                  <a:lnTo>
                    <a:pt x="2594" y="41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58"/>
                  </a:lnTo>
                  <a:lnTo>
                    <a:pt x="2556" y="158"/>
                  </a:lnTo>
                  <a:lnTo>
                    <a:pt x="2556" y="177"/>
                  </a:lnTo>
                  <a:lnTo>
                    <a:pt x="2467" y="177"/>
                  </a:lnTo>
                  <a:lnTo>
                    <a:pt x="2467" y="158"/>
                  </a:lnTo>
                  <a:lnTo>
                    <a:pt x="2502" y="158"/>
                  </a:lnTo>
                  <a:lnTo>
                    <a:pt x="2502" y="37"/>
                  </a:lnTo>
                  <a:lnTo>
                    <a:pt x="2504" y="22"/>
                  </a:lnTo>
                  <a:lnTo>
                    <a:pt x="2495" y="36"/>
                  </a:lnTo>
                  <a:lnTo>
                    <a:pt x="2467" y="54"/>
                  </a:lnTo>
                  <a:lnTo>
                    <a:pt x="2458" y="41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2"/>
                  </a:lnTo>
                  <a:lnTo>
                    <a:pt x="2404" y="9"/>
                  </a:lnTo>
                  <a:lnTo>
                    <a:pt x="2415" y="22"/>
                  </a:lnTo>
                  <a:lnTo>
                    <a:pt x="2422" y="39"/>
                  </a:lnTo>
                  <a:lnTo>
                    <a:pt x="2428" y="62"/>
                  </a:lnTo>
                  <a:lnTo>
                    <a:pt x="2430" y="89"/>
                  </a:lnTo>
                  <a:lnTo>
                    <a:pt x="2428" y="117"/>
                  </a:lnTo>
                  <a:lnTo>
                    <a:pt x="2422" y="140"/>
                  </a:lnTo>
                  <a:lnTo>
                    <a:pt x="2415" y="158"/>
                  </a:lnTo>
                  <a:lnTo>
                    <a:pt x="2404" y="169"/>
                  </a:lnTo>
                  <a:lnTo>
                    <a:pt x="2389" y="177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7"/>
                  </a:lnTo>
                  <a:lnTo>
                    <a:pt x="2338" y="169"/>
                  </a:lnTo>
                  <a:lnTo>
                    <a:pt x="2327" y="156"/>
                  </a:lnTo>
                  <a:lnTo>
                    <a:pt x="2320" y="138"/>
                  </a:lnTo>
                  <a:lnTo>
                    <a:pt x="2316" y="116"/>
                  </a:lnTo>
                  <a:lnTo>
                    <a:pt x="2314" y="89"/>
                  </a:lnTo>
                  <a:lnTo>
                    <a:pt x="2316" y="62"/>
                  </a:lnTo>
                  <a:lnTo>
                    <a:pt x="2322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9"/>
                  </a:lnTo>
                  <a:lnTo>
                    <a:pt x="2279" y="22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4" y="89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9" y="158"/>
                  </a:lnTo>
                  <a:lnTo>
                    <a:pt x="2268" y="169"/>
                  </a:lnTo>
                  <a:lnTo>
                    <a:pt x="2253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3" y="169"/>
                  </a:lnTo>
                  <a:lnTo>
                    <a:pt x="2191" y="156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89"/>
                  </a:lnTo>
                  <a:lnTo>
                    <a:pt x="2180" y="62"/>
                  </a:lnTo>
                  <a:lnTo>
                    <a:pt x="2184" y="39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2"/>
                  </a:lnTo>
                  <a:lnTo>
                    <a:pt x="2132" y="9"/>
                  </a:lnTo>
                  <a:lnTo>
                    <a:pt x="2143" y="22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6" y="89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8"/>
                  </a:lnTo>
                  <a:lnTo>
                    <a:pt x="2132" y="169"/>
                  </a:lnTo>
                  <a:lnTo>
                    <a:pt x="2117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2" y="177"/>
                  </a:lnTo>
                  <a:lnTo>
                    <a:pt x="2067" y="169"/>
                  </a:lnTo>
                  <a:lnTo>
                    <a:pt x="2055" y="156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89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2"/>
                  </a:lnTo>
                  <a:lnTo>
                    <a:pt x="2068" y="9"/>
                  </a:lnTo>
                  <a:lnTo>
                    <a:pt x="2082" y="2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2"/>
                  </a:lnTo>
                  <a:lnTo>
                    <a:pt x="1996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18" y="62"/>
                  </a:lnTo>
                  <a:lnTo>
                    <a:pt x="2020" y="89"/>
                  </a:lnTo>
                  <a:lnTo>
                    <a:pt x="2018" y="117"/>
                  </a:lnTo>
                  <a:lnTo>
                    <a:pt x="2014" y="140"/>
                  </a:lnTo>
                  <a:lnTo>
                    <a:pt x="2005" y="158"/>
                  </a:lnTo>
                  <a:lnTo>
                    <a:pt x="1994" y="169"/>
                  </a:lnTo>
                  <a:lnTo>
                    <a:pt x="1981" y="177"/>
                  </a:lnTo>
                  <a:lnTo>
                    <a:pt x="1962" y="181"/>
                  </a:lnTo>
                  <a:lnTo>
                    <a:pt x="1962" y="181"/>
                  </a:lnTo>
                  <a:lnTo>
                    <a:pt x="1946" y="177"/>
                  </a:lnTo>
                  <a:lnTo>
                    <a:pt x="1931" y="169"/>
                  </a:lnTo>
                  <a:lnTo>
                    <a:pt x="1920" y="156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7" y="89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3" y="9"/>
                  </a:lnTo>
                  <a:lnTo>
                    <a:pt x="1946" y="2"/>
                  </a:lnTo>
                  <a:lnTo>
                    <a:pt x="1962" y="0"/>
                  </a:lnTo>
                  <a:close/>
                  <a:moveTo>
                    <a:pt x="1832" y="0"/>
                  </a:moveTo>
                  <a:lnTo>
                    <a:pt x="1841" y="0"/>
                  </a:lnTo>
                  <a:lnTo>
                    <a:pt x="1841" y="158"/>
                  </a:lnTo>
                  <a:lnTo>
                    <a:pt x="1875" y="158"/>
                  </a:lnTo>
                  <a:lnTo>
                    <a:pt x="1875" y="177"/>
                  </a:lnTo>
                  <a:lnTo>
                    <a:pt x="1785" y="177"/>
                  </a:lnTo>
                  <a:lnTo>
                    <a:pt x="1785" y="158"/>
                  </a:lnTo>
                  <a:lnTo>
                    <a:pt x="1821" y="158"/>
                  </a:lnTo>
                  <a:lnTo>
                    <a:pt x="1821" y="37"/>
                  </a:lnTo>
                  <a:lnTo>
                    <a:pt x="1823" y="22"/>
                  </a:lnTo>
                  <a:lnTo>
                    <a:pt x="1813" y="36"/>
                  </a:lnTo>
                  <a:lnTo>
                    <a:pt x="1785" y="54"/>
                  </a:lnTo>
                  <a:lnTo>
                    <a:pt x="1776" y="41"/>
                  </a:lnTo>
                  <a:lnTo>
                    <a:pt x="1832" y="0"/>
                  </a:lnTo>
                  <a:close/>
                  <a:moveTo>
                    <a:pt x="1691" y="0"/>
                  </a:moveTo>
                  <a:lnTo>
                    <a:pt x="1691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3" y="39"/>
                  </a:lnTo>
                  <a:lnTo>
                    <a:pt x="1746" y="62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3" y="140"/>
                  </a:lnTo>
                  <a:lnTo>
                    <a:pt x="1733" y="158"/>
                  </a:lnTo>
                  <a:lnTo>
                    <a:pt x="1722" y="169"/>
                  </a:lnTo>
                  <a:lnTo>
                    <a:pt x="1709" y="177"/>
                  </a:lnTo>
                  <a:lnTo>
                    <a:pt x="1691" y="181"/>
                  </a:lnTo>
                  <a:lnTo>
                    <a:pt x="1691" y="181"/>
                  </a:lnTo>
                  <a:lnTo>
                    <a:pt x="1674" y="177"/>
                  </a:lnTo>
                  <a:lnTo>
                    <a:pt x="1659" y="169"/>
                  </a:lnTo>
                  <a:lnTo>
                    <a:pt x="1648" y="156"/>
                  </a:lnTo>
                  <a:lnTo>
                    <a:pt x="1640" y="138"/>
                  </a:lnTo>
                  <a:lnTo>
                    <a:pt x="1635" y="116"/>
                  </a:lnTo>
                  <a:lnTo>
                    <a:pt x="1633" y="89"/>
                  </a:lnTo>
                  <a:lnTo>
                    <a:pt x="1635" y="62"/>
                  </a:lnTo>
                  <a:lnTo>
                    <a:pt x="1640" y="39"/>
                  </a:lnTo>
                  <a:lnTo>
                    <a:pt x="1648" y="22"/>
                  </a:lnTo>
                  <a:lnTo>
                    <a:pt x="1659" y="9"/>
                  </a:lnTo>
                  <a:lnTo>
                    <a:pt x="1674" y="2"/>
                  </a:lnTo>
                  <a:lnTo>
                    <a:pt x="1691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7" y="39"/>
                  </a:lnTo>
                  <a:lnTo>
                    <a:pt x="1610" y="62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5" y="140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1" y="177"/>
                  </a:lnTo>
                  <a:lnTo>
                    <a:pt x="1555" y="181"/>
                  </a:lnTo>
                  <a:lnTo>
                    <a:pt x="1555" y="181"/>
                  </a:lnTo>
                  <a:lnTo>
                    <a:pt x="1536" y="177"/>
                  </a:lnTo>
                  <a:lnTo>
                    <a:pt x="1523" y="169"/>
                  </a:lnTo>
                  <a:lnTo>
                    <a:pt x="1512" y="156"/>
                  </a:lnTo>
                  <a:lnTo>
                    <a:pt x="1504" y="138"/>
                  </a:lnTo>
                  <a:lnTo>
                    <a:pt x="1499" y="116"/>
                  </a:lnTo>
                  <a:lnTo>
                    <a:pt x="1497" y="89"/>
                  </a:lnTo>
                  <a:lnTo>
                    <a:pt x="1499" y="62"/>
                  </a:lnTo>
                  <a:lnTo>
                    <a:pt x="1504" y="39"/>
                  </a:lnTo>
                  <a:lnTo>
                    <a:pt x="1512" y="22"/>
                  </a:lnTo>
                  <a:lnTo>
                    <a:pt x="1523" y="9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8" y="177"/>
                  </a:lnTo>
                  <a:lnTo>
                    <a:pt x="1378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2"/>
                  </a:lnTo>
                  <a:lnTo>
                    <a:pt x="1406" y="36"/>
                  </a:lnTo>
                  <a:lnTo>
                    <a:pt x="1378" y="54"/>
                  </a:lnTo>
                  <a:lnTo>
                    <a:pt x="1368" y="41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6" y="22"/>
                  </a:lnTo>
                  <a:lnTo>
                    <a:pt x="1333" y="39"/>
                  </a:lnTo>
                  <a:lnTo>
                    <a:pt x="1339" y="62"/>
                  </a:lnTo>
                  <a:lnTo>
                    <a:pt x="1341" y="89"/>
                  </a:lnTo>
                  <a:lnTo>
                    <a:pt x="1339" y="117"/>
                  </a:lnTo>
                  <a:lnTo>
                    <a:pt x="1333" y="140"/>
                  </a:lnTo>
                  <a:lnTo>
                    <a:pt x="1326" y="158"/>
                  </a:lnTo>
                  <a:lnTo>
                    <a:pt x="1314" y="169"/>
                  </a:lnTo>
                  <a:lnTo>
                    <a:pt x="1300" y="177"/>
                  </a:lnTo>
                  <a:lnTo>
                    <a:pt x="1283" y="181"/>
                  </a:lnTo>
                  <a:lnTo>
                    <a:pt x="1283" y="181"/>
                  </a:lnTo>
                  <a:lnTo>
                    <a:pt x="1264" y="177"/>
                  </a:lnTo>
                  <a:lnTo>
                    <a:pt x="1249" y="169"/>
                  </a:lnTo>
                  <a:lnTo>
                    <a:pt x="1238" y="156"/>
                  </a:lnTo>
                  <a:lnTo>
                    <a:pt x="1231" y="138"/>
                  </a:lnTo>
                  <a:lnTo>
                    <a:pt x="1227" y="116"/>
                  </a:lnTo>
                  <a:lnTo>
                    <a:pt x="1225" y="89"/>
                  </a:lnTo>
                  <a:lnTo>
                    <a:pt x="1227" y="62"/>
                  </a:lnTo>
                  <a:lnTo>
                    <a:pt x="1233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3" y="0"/>
                  </a:lnTo>
                  <a:close/>
                  <a:moveTo>
                    <a:pt x="1151" y="0"/>
                  </a:moveTo>
                  <a:lnTo>
                    <a:pt x="1160" y="0"/>
                  </a:lnTo>
                  <a:lnTo>
                    <a:pt x="1160" y="158"/>
                  </a:lnTo>
                  <a:lnTo>
                    <a:pt x="1193" y="158"/>
                  </a:lnTo>
                  <a:lnTo>
                    <a:pt x="1193" y="177"/>
                  </a:lnTo>
                  <a:lnTo>
                    <a:pt x="1106" y="177"/>
                  </a:lnTo>
                  <a:lnTo>
                    <a:pt x="1106" y="158"/>
                  </a:lnTo>
                  <a:lnTo>
                    <a:pt x="1139" y="158"/>
                  </a:lnTo>
                  <a:lnTo>
                    <a:pt x="1139" y="37"/>
                  </a:lnTo>
                  <a:lnTo>
                    <a:pt x="1143" y="22"/>
                  </a:lnTo>
                  <a:lnTo>
                    <a:pt x="1132" y="36"/>
                  </a:lnTo>
                  <a:lnTo>
                    <a:pt x="1106" y="54"/>
                  </a:lnTo>
                  <a:lnTo>
                    <a:pt x="1097" y="41"/>
                  </a:lnTo>
                  <a:lnTo>
                    <a:pt x="1151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8" y="158"/>
                  </a:lnTo>
                  <a:lnTo>
                    <a:pt x="1058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4" y="158"/>
                  </a:lnTo>
                  <a:lnTo>
                    <a:pt x="1004" y="37"/>
                  </a:lnTo>
                  <a:lnTo>
                    <a:pt x="1007" y="22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59" y="41"/>
                  </a:lnTo>
                  <a:lnTo>
                    <a:pt x="1015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2"/>
                  </a:lnTo>
                  <a:lnTo>
                    <a:pt x="907" y="9"/>
                  </a:lnTo>
                  <a:lnTo>
                    <a:pt x="918" y="22"/>
                  </a:lnTo>
                  <a:lnTo>
                    <a:pt x="925" y="39"/>
                  </a:lnTo>
                  <a:lnTo>
                    <a:pt x="929" y="62"/>
                  </a:lnTo>
                  <a:lnTo>
                    <a:pt x="931" y="89"/>
                  </a:lnTo>
                  <a:lnTo>
                    <a:pt x="929" y="117"/>
                  </a:lnTo>
                  <a:lnTo>
                    <a:pt x="925" y="140"/>
                  </a:lnTo>
                  <a:lnTo>
                    <a:pt x="916" y="158"/>
                  </a:lnTo>
                  <a:lnTo>
                    <a:pt x="905" y="169"/>
                  </a:lnTo>
                  <a:lnTo>
                    <a:pt x="892" y="177"/>
                  </a:lnTo>
                  <a:lnTo>
                    <a:pt x="875" y="181"/>
                  </a:lnTo>
                  <a:lnTo>
                    <a:pt x="873" y="181"/>
                  </a:lnTo>
                  <a:lnTo>
                    <a:pt x="856" y="177"/>
                  </a:lnTo>
                  <a:lnTo>
                    <a:pt x="842" y="169"/>
                  </a:lnTo>
                  <a:lnTo>
                    <a:pt x="830" y="156"/>
                  </a:lnTo>
                  <a:lnTo>
                    <a:pt x="823" y="138"/>
                  </a:lnTo>
                  <a:lnTo>
                    <a:pt x="819" y="116"/>
                  </a:lnTo>
                  <a:lnTo>
                    <a:pt x="817" y="89"/>
                  </a:lnTo>
                  <a:lnTo>
                    <a:pt x="819" y="62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3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3" y="62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8"/>
                  </a:lnTo>
                  <a:lnTo>
                    <a:pt x="769" y="169"/>
                  </a:lnTo>
                  <a:lnTo>
                    <a:pt x="756" y="177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21" y="177"/>
                  </a:lnTo>
                  <a:lnTo>
                    <a:pt x="706" y="169"/>
                  </a:lnTo>
                  <a:lnTo>
                    <a:pt x="694" y="156"/>
                  </a:lnTo>
                  <a:lnTo>
                    <a:pt x="687" y="138"/>
                  </a:lnTo>
                  <a:lnTo>
                    <a:pt x="681" y="116"/>
                  </a:lnTo>
                  <a:lnTo>
                    <a:pt x="681" y="89"/>
                  </a:lnTo>
                  <a:lnTo>
                    <a:pt x="681" y="62"/>
                  </a:lnTo>
                  <a:lnTo>
                    <a:pt x="687" y="39"/>
                  </a:lnTo>
                  <a:lnTo>
                    <a:pt x="694" y="22"/>
                  </a:lnTo>
                  <a:lnTo>
                    <a:pt x="706" y="9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58"/>
                  </a:lnTo>
                  <a:lnTo>
                    <a:pt x="650" y="158"/>
                  </a:lnTo>
                  <a:lnTo>
                    <a:pt x="650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6" y="158"/>
                  </a:lnTo>
                  <a:lnTo>
                    <a:pt x="596" y="37"/>
                  </a:lnTo>
                  <a:lnTo>
                    <a:pt x="598" y="22"/>
                  </a:lnTo>
                  <a:lnTo>
                    <a:pt x="588" y="36"/>
                  </a:lnTo>
                  <a:lnTo>
                    <a:pt x="560" y="54"/>
                  </a:lnTo>
                  <a:lnTo>
                    <a:pt x="551" y="41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8" y="39"/>
                  </a:lnTo>
                  <a:lnTo>
                    <a:pt x="521" y="62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6" y="140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2" y="177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7" y="177"/>
                  </a:lnTo>
                  <a:lnTo>
                    <a:pt x="434" y="169"/>
                  </a:lnTo>
                  <a:lnTo>
                    <a:pt x="423" y="156"/>
                  </a:lnTo>
                  <a:lnTo>
                    <a:pt x="415" y="138"/>
                  </a:lnTo>
                  <a:lnTo>
                    <a:pt x="410" y="116"/>
                  </a:lnTo>
                  <a:lnTo>
                    <a:pt x="408" y="89"/>
                  </a:lnTo>
                  <a:lnTo>
                    <a:pt x="410" y="62"/>
                  </a:lnTo>
                  <a:lnTo>
                    <a:pt x="415" y="39"/>
                  </a:lnTo>
                  <a:lnTo>
                    <a:pt x="423" y="22"/>
                  </a:lnTo>
                  <a:lnTo>
                    <a:pt x="434" y="9"/>
                  </a:lnTo>
                  <a:lnTo>
                    <a:pt x="449" y="2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9" y="177"/>
                  </a:lnTo>
                  <a:lnTo>
                    <a:pt x="289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6" y="22"/>
                  </a:lnTo>
                  <a:lnTo>
                    <a:pt x="317" y="36"/>
                  </a:lnTo>
                  <a:lnTo>
                    <a:pt x="289" y="54"/>
                  </a:lnTo>
                  <a:lnTo>
                    <a:pt x="279" y="41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6" y="22"/>
                  </a:lnTo>
                  <a:lnTo>
                    <a:pt x="244" y="39"/>
                  </a:lnTo>
                  <a:lnTo>
                    <a:pt x="249" y="62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40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7"/>
                  </a:lnTo>
                  <a:lnTo>
                    <a:pt x="194" y="181"/>
                  </a:lnTo>
                  <a:lnTo>
                    <a:pt x="194" y="181"/>
                  </a:lnTo>
                  <a:lnTo>
                    <a:pt x="175" y="177"/>
                  </a:lnTo>
                  <a:lnTo>
                    <a:pt x="160" y="169"/>
                  </a:lnTo>
                  <a:lnTo>
                    <a:pt x="151" y="156"/>
                  </a:lnTo>
                  <a:lnTo>
                    <a:pt x="141" y="138"/>
                  </a:lnTo>
                  <a:lnTo>
                    <a:pt x="138" y="116"/>
                  </a:lnTo>
                  <a:lnTo>
                    <a:pt x="136" y="89"/>
                  </a:lnTo>
                  <a:lnTo>
                    <a:pt x="138" y="62"/>
                  </a:lnTo>
                  <a:lnTo>
                    <a:pt x="143" y="39"/>
                  </a:lnTo>
                  <a:lnTo>
                    <a:pt x="151" y="22"/>
                  </a:lnTo>
                  <a:lnTo>
                    <a:pt x="162" y="9"/>
                  </a:lnTo>
                  <a:lnTo>
                    <a:pt x="177" y="2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9"/>
                  </a:lnTo>
                  <a:lnTo>
                    <a:pt x="101" y="22"/>
                  </a:lnTo>
                  <a:lnTo>
                    <a:pt x="108" y="39"/>
                  </a:lnTo>
                  <a:lnTo>
                    <a:pt x="114" y="62"/>
                  </a:lnTo>
                  <a:lnTo>
                    <a:pt x="115" y="89"/>
                  </a:lnTo>
                  <a:lnTo>
                    <a:pt x="114" y="117"/>
                  </a:lnTo>
                  <a:lnTo>
                    <a:pt x="108" y="140"/>
                  </a:lnTo>
                  <a:lnTo>
                    <a:pt x="101" y="158"/>
                  </a:lnTo>
                  <a:lnTo>
                    <a:pt x="89" y="169"/>
                  </a:lnTo>
                  <a:lnTo>
                    <a:pt x="74" y="177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39" y="177"/>
                  </a:lnTo>
                  <a:lnTo>
                    <a:pt x="24" y="169"/>
                  </a:lnTo>
                  <a:lnTo>
                    <a:pt x="13" y="156"/>
                  </a:lnTo>
                  <a:lnTo>
                    <a:pt x="6" y="138"/>
                  </a:lnTo>
                  <a:lnTo>
                    <a:pt x="2" y="116"/>
                  </a:lnTo>
                  <a:lnTo>
                    <a:pt x="0" y="89"/>
                  </a:lnTo>
                  <a:lnTo>
                    <a:pt x="2" y="62"/>
                  </a:lnTo>
                  <a:lnTo>
                    <a:pt x="6" y="39"/>
                  </a:lnTo>
                  <a:lnTo>
                    <a:pt x="15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16">
              <a:extLst>
                <a:ext uri="{FF2B5EF4-FFF2-40B4-BE49-F238E27FC236}">
                  <a16:creationId xmlns:a16="http://schemas.microsoft.com/office/drawing/2014/main" id="{0CAB68B0-2358-43AC-95DD-1634B135C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1695451"/>
              <a:ext cx="5786438" cy="285750"/>
            </a:xfrm>
            <a:custGeom>
              <a:avLst/>
              <a:gdLst>
                <a:gd name="T0" fmla="*/ 3333 w 3645"/>
                <a:gd name="T1" fmla="*/ 162 h 180"/>
                <a:gd name="T2" fmla="*/ 3173 w 3645"/>
                <a:gd name="T3" fmla="*/ 22 h 180"/>
                <a:gd name="T4" fmla="*/ 3215 w 3645"/>
                <a:gd name="T5" fmla="*/ 145 h 180"/>
                <a:gd name="T6" fmla="*/ 3018 w 3645"/>
                <a:gd name="T7" fmla="*/ 57 h 180"/>
                <a:gd name="T8" fmla="*/ 3089 w 3645"/>
                <a:gd name="T9" fmla="*/ 74 h 180"/>
                <a:gd name="T10" fmla="*/ 2882 w 3645"/>
                <a:gd name="T11" fmla="*/ 119 h 180"/>
                <a:gd name="T12" fmla="*/ 2945 w 3645"/>
                <a:gd name="T13" fmla="*/ 37 h 180"/>
                <a:gd name="T14" fmla="*/ 2621 w 3645"/>
                <a:gd name="T15" fmla="*/ 150 h 180"/>
                <a:gd name="T16" fmla="*/ 2657 w 3645"/>
                <a:gd name="T17" fmla="*/ 20 h 180"/>
                <a:gd name="T18" fmla="*/ 2502 w 3645"/>
                <a:gd name="T19" fmla="*/ 162 h 180"/>
                <a:gd name="T20" fmla="*/ 2508 w 3645"/>
                <a:gd name="T21" fmla="*/ 16 h 180"/>
                <a:gd name="T22" fmla="*/ 2243 w 3645"/>
                <a:gd name="T23" fmla="*/ 162 h 180"/>
                <a:gd name="T24" fmla="*/ 1812 w 3645"/>
                <a:gd name="T25" fmla="*/ 22 h 180"/>
                <a:gd name="T26" fmla="*/ 1854 w 3645"/>
                <a:gd name="T27" fmla="*/ 145 h 180"/>
                <a:gd name="T28" fmla="*/ 1657 w 3645"/>
                <a:gd name="T29" fmla="*/ 57 h 180"/>
                <a:gd name="T30" fmla="*/ 1728 w 3645"/>
                <a:gd name="T31" fmla="*/ 74 h 180"/>
                <a:gd name="T32" fmla="*/ 1383 w 3645"/>
                <a:gd name="T33" fmla="*/ 119 h 180"/>
                <a:gd name="T34" fmla="*/ 1447 w 3645"/>
                <a:gd name="T35" fmla="*/ 37 h 180"/>
                <a:gd name="T36" fmla="*/ 1125 w 3645"/>
                <a:gd name="T37" fmla="*/ 150 h 180"/>
                <a:gd name="T38" fmla="*/ 1158 w 3645"/>
                <a:gd name="T39" fmla="*/ 20 h 180"/>
                <a:gd name="T40" fmla="*/ 1004 w 3645"/>
                <a:gd name="T41" fmla="*/ 162 h 180"/>
                <a:gd name="T42" fmla="*/ 1011 w 3645"/>
                <a:gd name="T43" fmla="*/ 16 h 180"/>
                <a:gd name="T44" fmla="*/ 883 w 3645"/>
                <a:gd name="T45" fmla="*/ 162 h 180"/>
                <a:gd name="T46" fmla="*/ 722 w 3645"/>
                <a:gd name="T47" fmla="*/ 22 h 180"/>
                <a:gd name="T48" fmla="*/ 765 w 3645"/>
                <a:gd name="T49" fmla="*/ 145 h 180"/>
                <a:gd name="T50" fmla="*/ 296 w 3645"/>
                <a:gd name="T51" fmla="*/ 57 h 180"/>
                <a:gd name="T52" fmla="*/ 365 w 3645"/>
                <a:gd name="T53" fmla="*/ 74 h 180"/>
                <a:gd name="T54" fmla="*/ 22 w 3645"/>
                <a:gd name="T55" fmla="*/ 119 h 180"/>
                <a:gd name="T56" fmla="*/ 86 w 3645"/>
                <a:gd name="T57" fmla="*/ 37 h 180"/>
                <a:gd name="T58" fmla="*/ 3556 w 3645"/>
                <a:gd name="T59" fmla="*/ 56 h 180"/>
                <a:gd name="T60" fmla="*/ 3325 w 3645"/>
                <a:gd name="T61" fmla="*/ 0 h 180"/>
                <a:gd name="T62" fmla="*/ 3269 w 3645"/>
                <a:gd name="T63" fmla="*/ 117 h 180"/>
                <a:gd name="T64" fmla="*/ 3232 w 3645"/>
                <a:gd name="T65" fmla="*/ 158 h 180"/>
                <a:gd name="T66" fmla="*/ 3052 w 3645"/>
                <a:gd name="T67" fmla="*/ 0 h 180"/>
                <a:gd name="T68" fmla="*/ 2996 w 3645"/>
                <a:gd name="T69" fmla="*/ 117 h 180"/>
                <a:gd name="T70" fmla="*/ 2958 w 3645"/>
                <a:gd name="T71" fmla="*/ 158 h 180"/>
                <a:gd name="T72" fmla="*/ 2793 w 3645"/>
                <a:gd name="T73" fmla="*/ 0 h 180"/>
                <a:gd name="T74" fmla="*/ 2696 w 3645"/>
                <a:gd name="T75" fmla="*/ 39 h 180"/>
                <a:gd name="T76" fmla="*/ 2601 w 3645"/>
                <a:gd name="T77" fmla="*/ 22 h 180"/>
                <a:gd name="T78" fmla="*/ 2508 w 3645"/>
                <a:gd name="T79" fmla="*/ 180 h 180"/>
                <a:gd name="T80" fmla="*/ 2331 w 3645"/>
                <a:gd name="T81" fmla="*/ 176 h 180"/>
                <a:gd name="T82" fmla="*/ 2286 w 3645"/>
                <a:gd name="T83" fmla="*/ 139 h 180"/>
                <a:gd name="T84" fmla="*/ 2104 w 3645"/>
                <a:gd name="T85" fmla="*/ 0 h 180"/>
                <a:gd name="T86" fmla="*/ 2011 w 3645"/>
                <a:gd name="T87" fmla="*/ 176 h 180"/>
                <a:gd name="T88" fmla="*/ 1882 w 3645"/>
                <a:gd name="T89" fmla="*/ 117 h 180"/>
                <a:gd name="T90" fmla="*/ 1826 w 3645"/>
                <a:gd name="T91" fmla="*/ 0 h 180"/>
                <a:gd name="T92" fmla="*/ 1648 w 3645"/>
                <a:gd name="T93" fmla="*/ 156 h 180"/>
                <a:gd name="T94" fmla="*/ 1549 w 3645"/>
                <a:gd name="T95" fmla="*/ 39 h 180"/>
                <a:gd name="T96" fmla="*/ 1435 w 3645"/>
                <a:gd name="T97" fmla="*/ 178 h 180"/>
                <a:gd name="T98" fmla="*/ 1329 w 3645"/>
                <a:gd name="T99" fmla="*/ 158 h 180"/>
                <a:gd name="T100" fmla="*/ 1205 w 3645"/>
                <a:gd name="T101" fmla="*/ 89 h 180"/>
                <a:gd name="T102" fmla="*/ 1128 w 3645"/>
                <a:gd name="T103" fmla="*/ 2 h 180"/>
                <a:gd name="T104" fmla="*/ 977 w 3645"/>
                <a:gd name="T105" fmla="*/ 169 h 180"/>
                <a:gd name="T106" fmla="*/ 931 w 3645"/>
                <a:gd name="T107" fmla="*/ 89 h 180"/>
                <a:gd name="T108" fmla="*/ 856 w 3645"/>
                <a:gd name="T109" fmla="*/ 2 h 180"/>
                <a:gd name="T110" fmla="*/ 706 w 3645"/>
                <a:gd name="T111" fmla="*/ 169 h 180"/>
                <a:gd name="T112" fmla="*/ 596 w 3645"/>
                <a:gd name="T113" fmla="*/ 158 h 180"/>
                <a:gd name="T114" fmla="*/ 424 w 3645"/>
                <a:gd name="T115" fmla="*/ 56 h 180"/>
                <a:gd name="T116" fmla="*/ 311 w 3645"/>
                <a:gd name="T117" fmla="*/ 178 h 180"/>
                <a:gd name="T118" fmla="*/ 153 w 3645"/>
                <a:gd name="T119" fmla="*/ 158 h 180"/>
                <a:gd name="T120" fmla="*/ 101 w 3645"/>
                <a:gd name="T12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0">
                  <a:moveTo>
                    <a:pt x="3325" y="16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7"/>
                  </a:lnTo>
                  <a:lnTo>
                    <a:pt x="3288" y="89"/>
                  </a:lnTo>
                  <a:lnTo>
                    <a:pt x="3288" y="106"/>
                  </a:lnTo>
                  <a:lnTo>
                    <a:pt x="3290" y="119"/>
                  </a:lnTo>
                  <a:lnTo>
                    <a:pt x="3294" y="132"/>
                  </a:lnTo>
                  <a:lnTo>
                    <a:pt x="3297" y="143"/>
                  </a:lnTo>
                  <a:lnTo>
                    <a:pt x="3301" y="150"/>
                  </a:lnTo>
                  <a:lnTo>
                    <a:pt x="3308" y="158"/>
                  </a:lnTo>
                  <a:lnTo>
                    <a:pt x="3312" y="160"/>
                  </a:lnTo>
                  <a:lnTo>
                    <a:pt x="3318" y="162"/>
                  </a:lnTo>
                  <a:lnTo>
                    <a:pt x="3325" y="163"/>
                  </a:lnTo>
                  <a:lnTo>
                    <a:pt x="3325" y="163"/>
                  </a:lnTo>
                  <a:lnTo>
                    <a:pt x="3333" y="162"/>
                  </a:lnTo>
                  <a:lnTo>
                    <a:pt x="3342" y="158"/>
                  </a:lnTo>
                  <a:lnTo>
                    <a:pt x="3348" y="152"/>
                  </a:lnTo>
                  <a:lnTo>
                    <a:pt x="3353" y="145"/>
                  </a:lnTo>
                  <a:lnTo>
                    <a:pt x="3359" y="123"/>
                  </a:lnTo>
                  <a:lnTo>
                    <a:pt x="3361" y="89"/>
                  </a:lnTo>
                  <a:lnTo>
                    <a:pt x="3361" y="74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7"/>
                  </a:lnTo>
                  <a:lnTo>
                    <a:pt x="3348" y="29"/>
                  </a:lnTo>
                  <a:lnTo>
                    <a:pt x="3342" y="22"/>
                  </a:lnTo>
                  <a:lnTo>
                    <a:pt x="3336" y="20"/>
                  </a:lnTo>
                  <a:lnTo>
                    <a:pt x="3331" y="18"/>
                  </a:lnTo>
                  <a:lnTo>
                    <a:pt x="3325" y="16"/>
                  </a:lnTo>
                  <a:lnTo>
                    <a:pt x="3325" y="16"/>
                  </a:lnTo>
                  <a:close/>
                  <a:moveTo>
                    <a:pt x="3189" y="16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7"/>
                  </a:lnTo>
                  <a:lnTo>
                    <a:pt x="3152" y="89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2"/>
                  </a:lnTo>
                  <a:lnTo>
                    <a:pt x="3161" y="143"/>
                  </a:lnTo>
                  <a:lnTo>
                    <a:pt x="3165" y="150"/>
                  </a:lnTo>
                  <a:lnTo>
                    <a:pt x="3173" y="158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2"/>
                  </a:lnTo>
                  <a:lnTo>
                    <a:pt x="3204" y="158"/>
                  </a:lnTo>
                  <a:lnTo>
                    <a:pt x="3212" y="152"/>
                  </a:lnTo>
                  <a:lnTo>
                    <a:pt x="3215" y="145"/>
                  </a:lnTo>
                  <a:lnTo>
                    <a:pt x="3223" y="123"/>
                  </a:lnTo>
                  <a:lnTo>
                    <a:pt x="3225" y="89"/>
                  </a:lnTo>
                  <a:lnTo>
                    <a:pt x="3225" y="74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7"/>
                  </a:lnTo>
                  <a:lnTo>
                    <a:pt x="3212" y="29"/>
                  </a:lnTo>
                  <a:lnTo>
                    <a:pt x="3206" y="22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6"/>
                  </a:lnTo>
                  <a:lnTo>
                    <a:pt x="3189" y="16"/>
                  </a:lnTo>
                  <a:close/>
                  <a:moveTo>
                    <a:pt x="3052" y="16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7"/>
                  </a:lnTo>
                  <a:lnTo>
                    <a:pt x="3016" y="89"/>
                  </a:lnTo>
                  <a:lnTo>
                    <a:pt x="3016" y="106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3"/>
                  </a:lnTo>
                  <a:lnTo>
                    <a:pt x="3029" y="150"/>
                  </a:lnTo>
                  <a:lnTo>
                    <a:pt x="3037" y="158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3"/>
                  </a:lnTo>
                  <a:lnTo>
                    <a:pt x="3052" y="163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2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89"/>
                  </a:lnTo>
                  <a:lnTo>
                    <a:pt x="3089" y="74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7"/>
                  </a:lnTo>
                  <a:lnTo>
                    <a:pt x="3076" y="29"/>
                  </a:lnTo>
                  <a:lnTo>
                    <a:pt x="3070" y="22"/>
                  </a:lnTo>
                  <a:lnTo>
                    <a:pt x="3065" y="20"/>
                  </a:lnTo>
                  <a:lnTo>
                    <a:pt x="3059" y="18"/>
                  </a:lnTo>
                  <a:lnTo>
                    <a:pt x="3052" y="16"/>
                  </a:lnTo>
                  <a:lnTo>
                    <a:pt x="3052" y="16"/>
                  </a:lnTo>
                  <a:close/>
                  <a:moveTo>
                    <a:pt x="2916" y="16"/>
                  </a:moveTo>
                  <a:lnTo>
                    <a:pt x="2908" y="18"/>
                  </a:lnTo>
                  <a:lnTo>
                    <a:pt x="2901" y="22"/>
                  </a:lnTo>
                  <a:lnTo>
                    <a:pt x="2893" y="28"/>
                  </a:lnTo>
                  <a:lnTo>
                    <a:pt x="2888" y="35"/>
                  </a:lnTo>
                  <a:lnTo>
                    <a:pt x="2882" y="57"/>
                  </a:lnTo>
                  <a:lnTo>
                    <a:pt x="2880" y="89"/>
                  </a:lnTo>
                  <a:lnTo>
                    <a:pt x="2880" y="106"/>
                  </a:lnTo>
                  <a:lnTo>
                    <a:pt x="2882" y="119"/>
                  </a:lnTo>
                  <a:lnTo>
                    <a:pt x="2884" y="132"/>
                  </a:lnTo>
                  <a:lnTo>
                    <a:pt x="2888" y="143"/>
                  </a:lnTo>
                  <a:lnTo>
                    <a:pt x="2893" y="150"/>
                  </a:lnTo>
                  <a:lnTo>
                    <a:pt x="2899" y="158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3"/>
                  </a:lnTo>
                  <a:lnTo>
                    <a:pt x="2916" y="163"/>
                  </a:lnTo>
                  <a:lnTo>
                    <a:pt x="2925" y="162"/>
                  </a:lnTo>
                  <a:lnTo>
                    <a:pt x="2932" y="158"/>
                  </a:lnTo>
                  <a:lnTo>
                    <a:pt x="2940" y="152"/>
                  </a:lnTo>
                  <a:lnTo>
                    <a:pt x="2944" y="145"/>
                  </a:lnTo>
                  <a:lnTo>
                    <a:pt x="2951" y="123"/>
                  </a:lnTo>
                  <a:lnTo>
                    <a:pt x="2953" y="89"/>
                  </a:lnTo>
                  <a:lnTo>
                    <a:pt x="2953" y="74"/>
                  </a:lnTo>
                  <a:lnTo>
                    <a:pt x="2951" y="61"/>
                  </a:lnTo>
                  <a:lnTo>
                    <a:pt x="2949" y="48"/>
                  </a:lnTo>
                  <a:lnTo>
                    <a:pt x="2945" y="37"/>
                  </a:lnTo>
                  <a:lnTo>
                    <a:pt x="2940" y="29"/>
                  </a:lnTo>
                  <a:lnTo>
                    <a:pt x="2934" y="22"/>
                  </a:lnTo>
                  <a:lnTo>
                    <a:pt x="2929" y="20"/>
                  </a:lnTo>
                  <a:lnTo>
                    <a:pt x="2923" y="18"/>
                  </a:lnTo>
                  <a:lnTo>
                    <a:pt x="2916" y="16"/>
                  </a:lnTo>
                  <a:lnTo>
                    <a:pt x="2916" y="16"/>
                  </a:lnTo>
                  <a:close/>
                  <a:moveTo>
                    <a:pt x="2644" y="16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7"/>
                  </a:lnTo>
                  <a:lnTo>
                    <a:pt x="2607" y="89"/>
                  </a:lnTo>
                  <a:lnTo>
                    <a:pt x="2608" y="106"/>
                  </a:lnTo>
                  <a:lnTo>
                    <a:pt x="2610" y="119"/>
                  </a:lnTo>
                  <a:lnTo>
                    <a:pt x="2612" y="132"/>
                  </a:lnTo>
                  <a:lnTo>
                    <a:pt x="2616" y="143"/>
                  </a:lnTo>
                  <a:lnTo>
                    <a:pt x="2621" y="150"/>
                  </a:lnTo>
                  <a:lnTo>
                    <a:pt x="2627" y="158"/>
                  </a:lnTo>
                  <a:lnTo>
                    <a:pt x="2633" y="160"/>
                  </a:lnTo>
                  <a:lnTo>
                    <a:pt x="2638" y="162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2"/>
                  </a:lnTo>
                  <a:lnTo>
                    <a:pt x="2661" y="158"/>
                  </a:lnTo>
                  <a:lnTo>
                    <a:pt x="2666" y="152"/>
                  </a:lnTo>
                  <a:lnTo>
                    <a:pt x="2672" y="145"/>
                  </a:lnTo>
                  <a:lnTo>
                    <a:pt x="2679" y="123"/>
                  </a:lnTo>
                  <a:lnTo>
                    <a:pt x="2681" y="89"/>
                  </a:lnTo>
                  <a:lnTo>
                    <a:pt x="2681" y="74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7"/>
                  </a:lnTo>
                  <a:lnTo>
                    <a:pt x="2668" y="29"/>
                  </a:lnTo>
                  <a:lnTo>
                    <a:pt x="2661" y="22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6"/>
                  </a:lnTo>
                  <a:lnTo>
                    <a:pt x="2644" y="16"/>
                  </a:lnTo>
                  <a:close/>
                  <a:moveTo>
                    <a:pt x="2508" y="16"/>
                  </a:moveTo>
                  <a:lnTo>
                    <a:pt x="2499" y="18"/>
                  </a:lnTo>
                  <a:lnTo>
                    <a:pt x="2491" y="22"/>
                  </a:lnTo>
                  <a:lnTo>
                    <a:pt x="2486" y="28"/>
                  </a:lnTo>
                  <a:lnTo>
                    <a:pt x="2480" y="35"/>
                  </a:lnTo>
                  <a:lnTo>
                    <a:pt x="2474" y="57"/>
                  </a:lnTo>
                  <a:lnTo>
                    <a:pt x="2471" y="89"/>
                  </a:lnTo>
                  <a:lnTo>
                    <a:pt x="2472" y="106"/>
                  </a:lnTo>
                  <a:lnTo>
                    <a:pt x="2472" y="119"/>
                  </a:lnTo>
                  <a:lnTo>
                    <a:pt x="2476" y="132"/>
                  </a:lnTo>
                  <a:lnTo>
                    <a:pt x="2480" y="143"/>
                  </a:lnTo>
                  <a:lnTo>
                    <a:pt x="2486" y="150"/>
                  </a:lnTo>
                  <a:lnTo>
                    <a:pt x="2491" y="158"/>
                  </a:lnTo>
                  <a:lnTo>
                    <a:pt x="2497" y="160"/>
                  </a:lnTo>
                  <a:lnTo>
                    <a:pt x="2502" y="162"/>
                  </a:lnTo>
                  <a:lnTo>
                    <a:pt x="2508" y="163"/>
                  </a:lnTo>
                  <a:lnTo>
                    <a:pt x="2508" y="163"/>
                  </a:lnTo>
                  <a:lnTo>
                    <a:pt x="2517" y="162"/>
                  </a:lnTo>
                  <a:lnTo>
                    <a:pt x="2525" y="158"/>
                  </a:lnTo>
                  <a:lnTo>
                    <a:pt x="2530" y="152"/>
                  </a:lnTo>
                  <a:lnTo>
                    <a:pt x="2536" y="145"/>
                  </a:lnTo>
                  <a:lnTo>
                    <a:pt x="2541" y="123"/>
                  </a:lnTo>
                  <a:lnTo>
                    <a:pt x="2545" y="89"/>
                  </a:lnTo>
                  <a:lnTo>
                    <a:pt x="2543" y="74"/>
                  </a:lnTo>
                  <a:lnTo>
                    <a:pt x="2543" y="61"/>
                  </a:lnTo>
                  <a:lnTo>
                    <a:pt x="2540" y="48"/>
                  </a:lnTo>
                  <a:lnTo>
                    <a:pt x="2536" y="37"/>
                  </a:lnTo>
                  <a:lnTo>
                    <a:pt x="2532" y="29"/>
                  </a:lnTo>
                  <a:lnTo>
                    <a:pt x="2525" y="22"/>
                  </a:lnTo>
                  <a:lnTo>
                    <a:pt x="2519" y="20"/>
                  </a:lnTo>
                  <a:lnTo>
                    <a:pt x="2513" y="18"/>
                  </a:lnTo>
                  <a:lnTo>
                    <a:pt x="2508" y="16"/>
                  </a:lnTo>
                  <a:lnTo>
                    <a:pt x="2508" y="16"/>
                  </a:lnTo>
                  <a:close/>
                  <a:moveTo>
                    <a:pt x="2236" y="16"/>
                  </a:moveTo>
                  <a:lnTo>
                    <a:pt x="2227" y="18"/>
                  </a:lnTo>
                  <a:lnTo>
                    <a:pt x="2219" y="22"/>
                  </a:lnTo>
                  <a:lnTo>
                    <a:pt x="2214" y="28"/>
                  </a:lnTo>
                  <a:lnTo>
                    <a:pt x="2208" y="35"/>
                  </a:lnTo>
                  <a:lnTo>
                    <a:pt x="2201" y="57"/>
                  </a:lnTo>
                  <a:lnTo>
                    <a:pt x="2199" y="89"/>
                  </a:lnTo>
                  <a:lnTo>
                    <a:pt x="2199" y="106"/>
                  </a:lnTo>
                  <a:lnTo>
                    <a:pt x="2201" y="119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4" y="150"/>
                  </a:lnTo>
                  <a:lnTo>
                    <a:pt x="2219" y="158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3"/>
                  </a:lnTo>
                  <a:lnTo>
                    <a:pt x="2236" y="163"/>
                  </a:lnTo>
                  <a:lnTo>
                    <a:pt x="2243" y="162"/>
                  </a:lnTo>
                  <a:lnTo>
                    <a:pt x="2253" y="158"/>
                  </a:lnTo>
                  <a:lnTo>
                    <a:pt x="2258" y="152"/>
                  </a:lnTo>
                  <a:lnTo>
                    <a:pt x="2264" y="145"/>
                  </a:lnTo>
                  <a:lnTo>
                    <a:pt x="2270" y="123"/>
                  </a:lnTo>
                  <a:lnTo>
                    <a:pt x="2271" y="89"/>
                  </a:lnTo>
                  <a:lnTo>
                    <a:pt x="2271" y="74"/>
                  </a:lnTo>
                  <a:lnTo>
                    <a:pt x="2270" y="61"/>
                  </a:lnTo>
                  <a:lnTo>
                    <a:pt x="2268" y="48"/>
                  </a:lnTo>
                  <a:lnTo>
                    <a:pt x="2264" y="37"/>
                  </a:lnTo>
                  <a:lnTo>
                    <a:pt x="2258" y="29"/>
                  </a:lnTo>
                  <a:lnTo>
                    <a:pt x="2253" y="22"/>
                  </a:lnTo>
                  <a:lnTo>
                    <a:pt x="2247" y="20"/>
                  </a:lnTo>
                  <a:lnTo>
                    <a:pt x="2242" y="18"/>
                  </a:lnTo>
                  <a:lnTo>
                    <a:pt x="2236" y="16"/>
                  </a:lnTo>
                  <a:lnTo>
                    <a:pt x="2236" y="16"/>
                  </a:lnTo>
                  <a:close/>
                  <a:moveTo>
                    <a:pt x="1826" y="16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7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5" y="132"/>
                  </a:lnTo>
                  <a:lnTo>
                    <a:pt x="1799" y="143"/>
                  </a:lnTo>
                  <a:lnTo>
                    <a:pt x="1804" y="150"/>
                  </a:lnTo>
                  <a:lnTo>
                    <a:pt x="1812" y="158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2"/>
                  </a:lnTo>
                  <a:lnTo>
                    <a:pt x="1843" y="158"/>
                  </a:lnTo>
                  <a:lnTo>
                    <a:pt x="1851" y="152"/>
                  </a:lnTo>
                  <a:lnTo>
                    <a:pt x="1854" y="145"/>
                  </a:lnTo>
                  <a:lnTo>
                    <a:pt x="1862" y="123"/>
                  </a:lnTo>
                  <a:lnTo>
                    <a:pt x="1864" y="89"/>
                  </a:lnTo>
                  <a:lnTo>
                    <a:pt x="1864" y="74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1" y="29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6"/>
                  </a:lnTo>
                  <a:lnTo>
                    <a:pt x="1826" y="16"/>
                  </a:lnTo>
                  <a:close/>
                  <a:moveTo>
                    <a:pt x="1691" y="16"/>
                  </a:moveTo>
                  <a:lnTo>
                    <a:pt x="1681" y="18"/>
                  </a:lnTo>
                  <a:lnTo>
                    <a:pt x="1674" y="22"/>
                  </a:lnTo>
                  <a:lnTo>
                    <a:pt x="1668" y="28"/>
                  </a:lnTo>
                  <a:lnTo>
                    <a:pt x="1663" y="35"/>
                  </a:lnTo>
                  <a:lnTo>
                    <a:pt x="1657" y="57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9" y="132"/>
                  </a:lnTo>
                  <a:lnTo>
                    <a:pt x="1663" y="143"/>
                  </a:lnTo>
                  <a:lnTo>
                    <a:pt x="1668" y="150"/>
                  </a:lnTo>
                  <a:lnTo>
                    <a:pt x="1674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1" y="163"/>
                  </a:lnTo>
                  <a:lnTo>
                    <a:pt x="1691" y="163"/>
                  </a:lnTo>
                  <a:lnTo>
                    <a:pt x="1700" y="162"/>
                  </a:lnTo>
                  <a:lnTo>
                    <a:pt x="1707" y="158"/>
                  </a:lnTo>
                  <a:lnTo>
                    <a:pt x="1713" y="152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8" y="89"/>
                  </a:lnTo>
                  <a:lnTo>
                    <a:pt x="1728" y="74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7"/>
                  </a:lnTo>
                  <a:lnTo>
                    <a:pt x="1715" y="29"/>
                  </a:lnTo>
                  <a:lnTo>
                    <a:pt x="1707" y="22"/>
                  </a:lnTo>
                  <a:lnTo>
                    <a:pt x="1704" y="20"/>
                  </a:lnTo>
                  <a:lnTo>
                    <a:pt x="1698" y="18"/>
                  </a:lnTo>
                  <a:lnTo>
                    <a:pt x="1691" y="16"/>
                  </a:lnTo>
                  <a:lnTo>
                    <a:pt x="1691" y="16"/>
                  </a:lnTo>
                  <a:close/>
                  <a:moveTo>
                    <a:pt x="1419" y="16"/>
                  </a:moveTo>
                  <a:lnTo>
                    <a:pt x="1409" y="18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1" y="35"/>
                  </a:lnTo>
                  <a:lnTo>
                    <a:pt x="1385" y="57"/>
                  </a:lnTo>
                  <a:lnTo>
                    <a:pt x="1381" y="89"/>
                  </a:lnTo>
                  <a:lnTo>
                    <a:pt x="1383" y="106"/>
                  </a:lnTo>
                  <a:lnTo>
                    <a:pt x="1383" y="119"/>
                  </a:lnTo>
                  <a:lnTo>
                    <a:pt x="1387" y="132"/>
                  </a:lnTo>
                  <a:lnTo>
                    <a:pt x="1391" y="143"/>
                  </a:lnTo>
                  <a:lnTo>
                    <a:pt x="1396" y="150"/>
                  </a:lnTo>
                  <a:lnTo>
                    <a:pt x="1402" y="158"/>
                  </a:lnTo>
                  <a:lnTo>
                    <a:pt x="1408" y="160"/>
                  </a:lnTo>
                  <a:lnTo>
                    <a:pt x="1413" y="162"/>
                  </a:lnTo>
                  <a:lnTo>
                    <a:pt x="1419" y="163"/>
                  </a:lnTo>
                  <a:lnTo>
                    <a:pt x="1419" y="163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2"/>
                  </a:lnTo>
                  <a:lnTo>
                    <a:pt x="1447" y="145"/>
                  </a:lnTo>
                  <a:lnTo>
                    <a:pt x="1452" y="123"/>
                  </a:lnTo>
                  <a:lnTo>
                    <a:pt x="1456" y="89"/>
                  </a:lnTo>
                  <a:lnTo>
                    <a:pt x="1454" y="74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7" y="37"/>
                  </a:lnTo>
                  <a:lnTo>
                    <a:pt x="1443" y="29"/>
                  </a:lnTo>
                  <a:lnTo>
                    <a:pt x="1435" y="22"/>
                  </a:lnTo>
                  <a:lnTo>
                    <a:pt x="1432" y="20"/>
                  </a:lnTo>
                  <a:lnTo>
                    <a:pt x="1424" y="18"/>
                  </a:lnTo>
                  <a:lnTo>
                    <a:pt x="1419" y="16"/>
                  </a:lnTo>
                  <a:lnTo>
                    <a:pt x="1419" y="16"/>
                  </a:lnTo>
                  <a:close/>
                  <a:moveTo>
                    <a:pt x="1147" y="16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7"/>
                  </a:lnTo>
                  <a:lnTo>
                    <a:pt x="1110" y="89"/>
                  </a:lnTo>
                  <a:lnTo>
                    <a:pt x="1110" y="106"/>
                  </a:lnTo>
                  <a:lnTo>
                    <a:pt x="1112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5" y="150"/>
                  </a:lnTo>
                  <a:lnTo>
                    <a:pt x="1130" y="158"/>
                  </a:lnTo>
                  <a:lnTo>
                    <a:pt x="1136" y="160"/>
                  </a:lnTo>
                  <a:lnTo>
                    <a:pt x="1139" y="162"/>
                  </a:lnTo>
                  <a:lnTo>
                    <a:pt x="1147" y="163"/>
                  </a:lnTo>
                  <a:lnTo>
                    <a:pt x="1147" y="163"/>
                  </a:lnTo>
                  <a:lnTo>
                    <a:pt x="1156" y="162"/>
                  </a:lnTo>
                  <a:lnTo>
                    <a:pt x="1164" y="158"/>
                  </a:lnTo>
                  <a:lnTo>
                    <a:pt x="1169" y="152"/>
                  </a:lnTo>
                  <a:lnTo>
                    <a:pt x="1175" y="145"/>
                  </a:lnTo>
                  <a:lnTo>
                    <a:pt x="1180" y="123"/>
                  </a:lnTo>
                  <a:lnTo>
                    <a:pt x="1182" y="89"/>
                  </a:lnTo>
                  <a:lnTo>
                    <a:pt x="1182" y="74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7"/>
                  </a:lnTo>
                  <a:lnTo>
                    <a:pt x="1169" y="29"/>
                  </a:lnTo>
                  <a:lnTo>
                    <a:pt x="1164" y="22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7" y="16"/>
                  </a:lnTo>
                  <a:lnTo>
                    <a:pt x="1147" y="16"/>
                  </a:lnTo>
                  <a:close/>
                  <a:moveTo>
                    <a:pt x="1011" y="16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7"/>
                  </a:lnTo>
                  <a:lnTo>
                    <a:pt x="974" y="89"/>
                  </a:lnTo>
                  <a:lnTo>
                    <a:pt x="974" y="106"/>
                  </a:lnTo>
                  <a:lnTo>
                    <a:pt x="976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7" y="150"/>
                  </a:lnTo>
                  <a:lnTo>
                    <a:pt x="994" y="158"/>
                  </a:lnTo>
                  <a:lnTo>
                    <a:pt x="998" y="160"/>
                  </a:lnTo>
                  <a:lnTo>
                    <a:pt x="1004" y="162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2"/>
                  </a:lnTo>
                  <a:lnTo>
                    <a:pt x="1026" y="158"/>
                  </a:lnTo>
                  <a:lnTo>
                    <a:pt x="1033" y="152"/>
                  </a:lnTo>
                  <a:lnTo>
                    <a:pt x="1039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7"/>
                  </a:lnTo>
                  <a:lnTo>
                    <a:pt x="1033" y="29"/>
                  </a:lnTo>
                  <a:lnTo>
                    <a:pt x="1028" y="22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6"/>
                  </a:lnTo>
                  <a:lnTo>
                    <a:pt x="1011" y="16"/>
                  </a:lnTo>
                  <a:close/>
                  <a:moveTo>
                    <a:pt x="873" y="16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7"/>
                  </a:lnTo>
                  <a:lnTo>
                    <a:pt x="838" y="89"/>
                  </a:lnTo>
                  <a:lnTo>
                    <a:pt x="838" y="106"/>
                  </a:lnTo>
                  <a:lnTo>
                    <a:pt x="840" y="119"/>
                  </a:lnTo>
                  <a:lnTo>
                    <a:pt x="842" y="132"/>
                  </a:lnTo>
                  <a:lnTo>
                    <a:pt x="847" y="143"/>
                  </a:lnTo>
                  <a:lnTo>
                    <a:pt x="851" y="150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8" y="162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1" y="145"/>
                  </a:lnTo>
                  <a:lnTo>
                    <a:pt x="909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7"/>
                  </a:lnTo>
                  <a:lnTo>
                    <a:pt x="897" y="29"/>
                  </a:lnTo>
                  <a:lnTo>
                    <a:pt x="892" y="22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6"/>
                  </a:lnTo>
                  <a:lnTo>
                    <a:pt x="873" y="16"/>
                  </a:lnTo>
                  <a:close/>
                  <a:moveTo>
                    <a:pt x="737" y="16"/>
                  </a:moveTo>
                  <a:lnTo>
                    <a:pt x="730" y="18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4" y="57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4" y="119"/>
                  </a:lnTo>
                  <a:lnTo>
                    <a:pt x="706" y="132"/>
                  </a:lnTo>
                  <a:lnTo>
                    <a:pt x="709" y="143"/>
                  </a:lnTo>
                  <a:lnTo>
                    <a:pt x="715" y="150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3"/>
                  </a:lnTo>
                  <a:lnTo>
                    <a:pt x="737" y="163"/>
                  </a:lnTo>
                  <a:lnTo>
                    <a:pt x="747" y="162"/>
                  </a:lnTo>
                  <a:lnTo>
                    <a:pt x="754" y="158"/>
                  </a:lnTo>
                  <a:lnTo>
                    <a:pt x="761" y="152"/>
                  </a:lnTo>
                  <a:lnTo>
                    <a:pt x="765" y="145"/>
                  </a:lnTo>
                  <a:lnTo>
                    <a:pt x="773" y="123"/>
                  </a:lnTo>
                  <a:lnTo>
                    <a:pt x="775" y="89"/>
                  </a:lnTo>
                  <a:lnTo>
                    <a:pt x="775" y="74"/>
                  </a:lnTo>
                  <a:lnTo>
                    <a:pt x="773" y="61"/>
                  </a:lnTo>
                  <a:lnTo>
                    <a:pt x="771" y="48"/>
                  </a:lnTo>
                  <a:lnTo>
                    <a:pt x="767" y="37"/>
                  </a:lnTo>
                  <a:lnTo>
                    <a:pt x="761" y="29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5" y="18"/>
                  </a:lnTo>
                  <a:lnTo>
                    <a:pt x="737" y="16"/>
                  </a:lnTo>
                  <a:lnTo>
                    <a:pt x="737" y="16"/>
                  </a:lnTo>
                  <a:close/>
                  <a:moveTo>
                    <a:pt x="330" y="16"/>
                  </a:moveTo>
                  <a:lnTo>
                    <a:pt x="320" y="18"/>
                  </a:lnTo>
                  <a:lnTo>
                    <a:pt x="313" y="22"/>
                  </a:lnTo>
                  <a:lnTo>
                    <a:pt x="307" y="28"/>
                  </a:lnTo>
                  <a:lnTo>
                    <a:pt x="302" y="35"/>
                  </a:lnTo>
                  <a:lnTo>
                    <a:pt x="296" y="57"/>
                  </a:lnTo>
                  <a:lnTo>
                    <a:pt x="292" y="89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8" y="132"/>
                  </a:lnTo>
                  <a:lnTo>
                    <a:pt x="302" y="143"/>
                  </a:lnTo>
                  <a:lnTo>
                    <a:pt x="307" y="150"/>
                  </a:lnTo>
                  <a:lnTo>
                    <a:pt x="313" y="158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30" y="163"/>
                  </a:lnTo>
                  <a:lnTo>
                    <a:pt x="330" y="163"/>
                  </a:lnTo>
                  <a:lnTo>
                    <a:pt x="339" y="162"/>
                  </a:lnTo>
                  <a:lnTo>
                    <a:pt x="346" y="158"/>
                  </a:lnTo>
                  <a:lnTo>
                    <a:pt x="352" y="152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7" y="89"/>
                  </a:lnTo>
                  <a:lnTo>
                    <a:pt x="365" y="74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7"/>
                  </a:lnTo>
                  <a:lnTo>
                    <a:pt x="354" y="29"/>
                  </a:lnTo>
                  <a:lnTo>
                    <a:pt x="346" y="22"/>
                  </a:lnTo>
                  <a:lnTo>
                    <a:pt x="343" y="20"/>
                  </a:lnTo>
                  <a:lnTo>
                    <a:pt x="335" y="18"/>
                  </a:lnTo>
                  <a:lnTo>
                    <a:pt x="330" y="16"/>
                  </a:lnTo>
                  <a:lnTo>
                    <a:pt x="330" y="16"/>
                  </a:lnTo>
                  <a:close/>
                  <a:moveTo>
                    <a:pt x="58" y="16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7"/>
                  </a:lnTo>
                  <a:lnTo>
                    <a:pt x="20" y="89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3"/>
                  </a:lnTo>
                  <a:lnTo>
                    <a:pt x="35" y="150"/>
                  </a:lnTo>
                  <a:lnTo>
                    <a:pt x="41" y="158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89"/>
                  </a:lnTo>
                  <a:lnTo>
                    <a:pt x="93" y="74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7"/>
                  </a:lnTo>
                  <a:lnTo>
                    <a:pt x="80" y="29"/>
                  </a:lnTo>
                  <a:lnTo>
                    <a:pt x="74" y="22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6"/>
                  </a:lnTo>
                  <a:lnTo>
                    <a:pt x="58" y="16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6"/>
                  </a:lnTo>
                  <a:lnTo>
                    <a:pt x="3556" y="176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6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58"/>
                  </a:lnTo>
                  <a:lnTo>
                    <a:pt x="3508" y="158"/>
                  </a:lnTo>
                  <a:lnTo>
                    <a:pt x="3508" y="176"/>
                  </a:lnTo>
                  <a:lnTo>
                    <a:pt x="3420" y="176"/>
                  </a:lnTo>
                  <a:lnTo>
                    <a:pt x="3420" y="158"/>
                  </a:lnTo>
                  <a:lnTo>
                    <a:pt x="3456" y="158"/>
                  </a:lnTo>
                  <a:lnTo>
                    <a:pt x="3456" y="39"/>
                  </a:lnTo>
                  <a:lnTo>
                    <a:pt x="3457" y="24"/>
                  </a:lnTo>
                  <a:lnTo>
                    <a:pt x="3448" y="35"/>
                  </a:lnTo>
                  <a:lnTo>
                    <a:pt x="3420" y="56"/>
                  </a:lnTo>
                  <a:lnTo>
                    <a:pt x="3411" y="43"/>
                  </a:lnTo>
                  <a:lnTo>
                    <a:pt x="3465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2"/>
                  </a:lnTo>
                  <a:lnTo>
                    <a:pt x="3357" y="9"/>
                  </a:lnTo>
                  <a:lnTo>
                    <a:pt x="3368" y="22"/>
                  </a:lnTo>
                  <a:lnTo>
                    <a:pt x="3375" y="39"/>
                  </a:lnTo>
                  <a:lnTo>
                    <a:pt x="3381" y="61"/>
                  </a:lnTo>
                  <a:lnTo>
                    <a:pt x="3383" y="89"/>
                  </a:lnTo>
                  <a:lnTo>
                    <a:pt x="3381" y="117"/>
                  </a:lnTo>
                  <a:lnTo>
                    <a:pt x="3375" y="139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8"/>
                  </a:lnTo>
                  <a:lnTo>
                    <a:pt x="3325" y="180"/>
                  </a:lnTo>
                  <a:lnTo>
                    <a:pt x="3325" y="180"/>
                  </a:lnTo>
                  <a:lnTo>
                    <a:pt x="3307" y="178"/>
                  </a:lnTo>
                  <a:lnTo>
                    <a:pt x="3292" y="169"/>
                  </a:lnTo>
                  <a:lnTo>
                    <a:pt x="3281" y="156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89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2"/>
                  </a:lnTo>
                  <a:lnTo>
                    <a:pt x="3294" y="9"/>
                  </a:lnTo>
                  <a:lnTo>
                    <a:pt x="3307" y="2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9"/>
                  </a:lnTo>
                  <a:lnTo>
                    <a:pt x="3232" y="22"/>
                  </a:lnTo>
                  <a:lnTo>
                    <a:pt x="3240" y="39"/>
                  </a:lnTo>
                  <a:lnTo>
                    <a:pt x="3245" y="61"/>
                  </a:lnTo>
                  <a:lnTo>
                    <a:pt x="3245" y="89"/>
                  </a:lnTo>
                  <a:lnTo>
                    <a:pt x="3245" y="117"/>
                  </a:lnTo>
                  <a:lnTo>
                    <a:pt x="3240" y="139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0"/>
                  </a:lnTo>
                  <a:lnTo>
                    <a:pt x="3189" y="180"/>
                  </a:lnTo>
                  <a:lnTo>
                    <a:pt x="3171" y="178"/>
                  </a:lnTo>
                  <a:lnTo>
                    <a:pt x="3156" y="169"/>
                  </a:lnTo>
                  <a:lnTo>
                    <a:pt x="3145" y="156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89"/>
                  </a:lnTo>
                  <a:lnTo>
                    <a:pt x="3133" y="63"/>
                  </a:lnTo>
                  <a:lnTo>
                    <a:pt x="3137" y="41"/>
                  </a:lnTo>
                  <a:lnTo>
                    <a:pt x="3146" y="22"/>
                  </a:lnTo>
                  <a:lnTo>
                    <a:pt x="3158" y="9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9"/>
                  </a:lnTo>
                  <a:lnTo>
                    <a:pt x="3096" y="22"/>
                  </a:lnTo>
                  <a:lnTo>
                    <a:pt x="3104" y="39"/>
                  </a:lnTo>
                  <a:lnTo>
                    <a:pt x="3107" y="61"/>
                  </a:lnTo>
                  <a:lnTo>
                    <a:pt x="3109" y="89"/>
                  </a:lnTo>
                  <a:lnTo>
                    <a:pt x="3107" y="117"/>
                  </a:lnTo>
                  <a:lnTo>
                    <a:pt x="3104" y="139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8"/>
                  </a:lnTo>
                  <a:lnTo>
                    <a:pt x="3052" y="180"/>
                  </a:lnTo>
                  <a:lnTo>
                    <a:pt x="3052" y="180"/>
                  </a:lnTo>
                  <a:lnTo>
                    <a:pt x="3035" y="178"/>
                  </a:lnTo>
                  <a:lnTo>
                    <a:pt x="3020" y="169"/>
                  </a:lnTo>
                  <a:lnTo>
                    <a:pt x="3009" y="156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89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2"/>
                  </a:lnTo>
                  <a:lnTo>
                    <a:pt x="3022" y="9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9"/>
                  </a:lnTo>
                  <a:lnTo>
                    <a:pt x="2960" y="22"/>
                  </a:lnTo>
                  <a:lnTo>
                    <a:pt x="2968" y="39"/>
                  </a:lnTo>
                  <a:lnTo>
                    <a:pt x="2971" y="61"/>
                  </a:lnTo>
                  <a:lnTo>
                    <a:pt x="2973" y="89"/>
                  </a:lnTo>
                  <a:lnTo>
                    <a:pt x="2971" y="117"/>
                  </a:lnTo>
                  <a:lnTo>
                    <a:pt x="2968" y="139"/>
                  </a:lnTo>
                  <a:lnTo>
                    <a:pt x="2958" y="158"/>
                  </a:lnTo>
                  <a:lnTo>
                    <a:pt x="2947" y="171"/>
                  </a:lnTo>
                  <a:lnTo>
                    <a:pt x="2934" y="178"/>
                  </a:lnTo>
                  <a:lnTo>
                    <a:pt x="2916" y="180"/>
                  </a:lnTo>
                  <a:lnTo>
                    <a:pt x="2916" y="180"/>
                  </a:lnTo>
                  <a:lnTo>
                    <a:pt x="2899" y="178"/>
                  </a:lnTo>
                  <a:lnTo>
                    <a:pt x="2884" y="169"/>
                  </a:lnTo>
                  <a:lnTo>
                    <a:pt x="2873" y="156"/>
                  </a:lnTo>
                  <a:lnTo>
                    <a:pt x="2865" y="139"/>
                  </a:lnTo>
                  <a:lnTo>
                    <a:pt x="2860" y="117"/>
                  </a:lnTo>
                  <a:lnTo>
                    <a:pt x="2860" y="89"/>
                  </a:lnTo>
                  <a:lnTo>
                    <a:pt x="2860" y="63"/>
                  </a:lnTo>
                  <a:lnTo>
                    <a:pt x="2865" y="41"/>
                  </a:lnTo>
                  <a:lnTo>
                    <a:pt x="2873" y="22"/>
                  </a:lnTo>
                  <a:lnTo>
                    <a:pt x="2884" y="9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5" y="0"/>
                  </a:moveTo>
                  <a:lnTo>
                    <a:pt x="2793" y="0"/>
                  </a:lnTo>
                  <a:lnTo>
                    <a:pt x="2793" y="158"/>
                  </a:lnTo>
                  <a:lnTo>
                    <a:pt x="2828" y="158"/>
                  </a:lnTo>
                  <a:lnTo>
                    <a:pt x="2828" y="176"/>
                  </a:lnTo>
                  <a:lnTo>
                    <a:pt x="2739" y="176"/>
                  </a:lnTo>
                  <a:lnTo>
                    <a:pt x="2739" y="158"/>
                  </a:lnTo>
                  <a:lnTo>
                    <a:pt x="2774" y="158"/>
                  </a:lnTo>
                  <a:lnTo>
                    <a:pt x="2774" y="39"/>
                  </a:lnTo>
                  <a:lnTo>
                    <a:pt x="2776" y="24"/>
                  </a:lnTo>
                  <a:lnTo>
                    <a:pt x="2767" y="35"/>
                  </a:lnTo>
                  <a:lnTo>
                    <a:pt x="2739" y="56"/>
                  </a:lnTo>
                  <a:lnTo>
                    <a:pt x="2729" y="43"/>
                  </a:lnTo>
                  <a:lnTo>
                    <a:pt x="2785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2"/>
                  </a:lnTo>
                  <a:lnTo>
                    <a:pt x="2677" y="9"/>
                  </a:lnTo>
                  <a:lnTo>
                    <a:pt x="2688" y="22"/>
                  </a:lnTo>
                  <a:lnTo>
                    <a:pt x="2696" y="39"/>
                  </a:lnTo>
                  <a:lnTo>
                    <a:pt x="2700" y="61"/>
                  </a:lnTo>
                  <a:lnTo>
                    <a:pt x="2701" y="89"/>
                  </a:lnTo>
                  <a:lnTo>
                    <a:pt x="2700" y="117"/>
                  </a:lnTo>
                  <a:lnTo>
                    <a:pt x="2694" y="139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0"/>
                  </a:lnTo>
                  <a:lnTo>
                    <a:pt x="2644" y="180"/>
                  </a:lnTo>
                  <a:lnTo>
                    <a:pt x="2625" y="178"/>
                  </a:lnTo>
                  <a:lnTo>
                    <a:pt x="2612" y="169"/>
                  </a:lnTo>
                  <a:lnTo>
                    <a:pt x="2601" y="156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89"/>
                  </a:lnTo>
                  <a:lnTo>
                    <a:pt x="2588" y="63"/>
                  </a:lnTo>
                  <a:lnTo>
                    <a:pt x="2594" y="41"/>
                  </a:lnTo>
                  <a:lnTo>
                    <a:pt x="2601" y="22"/>
                  </a:lnTo>
                  <a:lnTo>
                    <a:pt x="2612" y="9"/>
                  </a:lnTo>
                  <a:lnTo>
                    <a:pt x="2627" y="2"/>
                  </a:lnTo>
                  <a:lnTo>
                    <a:pt x="2644" y="0"/>
                  </a:lnTo>
                  <a:close/>
                  <a:moveTo>
                    <a:pt x="2508" y="0"/>
                  </a:moveTo>
                  <a:lnTo>
                    <a:pt x="2508" y="0"/>
                  </a:lnTo>
                  <a:lnTo>
                    <a:pt x="2526" y="2"/>
                  </a:lnTo>
                  <a:lnTo>
                    <a:pt x="2541" y="9"/>
                  </a:lnTo>
                  <a:lnTo>
                    <a:pt x="2551" y="22"/>
                  </a:lnTo>
                  <a:lnTo>
                    <a:pt x="2560" y="39"/>
                  </a:lnTo>
                  <a:lnTo>
                    <a:pt x="2564" y="61"/>
                  </a:lnTo>
                  <a:lnTo>
                    <a:pt x="2566" y="89"/>
                  </a:lnTo>
                  <a:lnTo>
                    <a:pt x="2564" y="117"/>
                  </a:lnTo>
                  <a:lnTo>
                    <a:pt x="2558" y="139"/>
                  </a:lnTo>
                  <a:lnTo>
                    <a:pt x="2551" y="158"/>
                  </a:lnTo>
                  <a:lnTo>
                    <a:pt x="2540" y="171"/>
                  </a:lnTo>
                  <a:lnTo>
                    <a:pt x="2525" y="178"/>
                  </a:lnTo>
                  <a:lnTo>
                    <a:pt x="2508" y="180"/>
                  </a:lnTo>
                  <a:lnTo>
                    <a:pt x="2508" y="180"/>
                  </a:lnTo>
                  <a:lnTo>
                    <a:pt x="2489" y="178"/>
                  </a:lnTo>
                  <a:lnTo>
                    <a:pt x="2474" y="169"/>
                  </a:lnTo>
                  <a:lnTo>
                    <a:pt x="2465" y="156"/>
                  </a:lnTo>
                  <a:lnTo>
                    <a:pt x="2456" y="139"/>
                  </a:lnTo>
                  <a:lnTo>
                    <a:pt x="2452" y="117"/>
                  </a:lnTo>
                  <a:lnTo>
                    <a:pt x="2450" y="89"/>
                  </a:lnTo>
                  <a:lnTo>
                    <a:pt x="2452" y="63"/>
                  </a:lnTo>
                  <a:lnTo>
                    <a:pt x="2458" y="41"/>
                  </a:lnTo>
                  <a:lnTo>
                    <a:pt x="2465" y="22"/>
                  </a:lnTo>
                  <a:lnTo>
                    <a:pt x="2476" y="9"/>
                  </a:lnTo>
                  <a:lnTo>
                    <a:pt x="2491" y="2"/>
                  </a:lnTo>
                  <a:lnTo>
                    <a:pt x="2508" y="0"/>
                  </a:lnTo>
                  <a:close/>
                  <a:moveTo>
                    <a:pt x="2376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19" y="158"/>
                  </a:lnTo>
                  <a:lnTo>
                    <a:pt x="2419" y="176"/>
                  </a:lnTo>
                  <a:lnTo>
                    <a:pt x="2331" y="176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2" y="43"/>
                  </a:lnTo>
                  <a:lnTo>
                    <a:pt x="2376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9"/>
                  </a:lnTo>
                  <a:lnTo>
                    <a:pt x="2279" y="22"/>
                  </a:lnTo>
                  <a:lnTo>
                    <a:pt x="2286" y="39"/>
                  </a:lnTo>
                  <a:lnTo>
                    <a:pt x="2292" y="61"/>
                  </a:lnTo>
                  <a:lnTo>
                    <a:pt x="2294" y="89"/>
                  </a:lnTo>
                  <a:lnTo>
                    <a:pt x="2292" y="117"/>
                  </a:lnTo>
                  <a:lnTo>
                    <a:pt x="2286" y="139"/>
                  </a:lnTo>
                  <a:lnTo>
                    <a:pt x="2279" y="158"/>
                  </a:lnTo>
                  <a:lnTo>
                    <a:pt x="2268" y="171"/>
                  </a:lnTo>
                  <a:lnTo>
                    <a:pt x="2253" y="178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8"/>
                  </a:lnTo>
                  <a:lnTo>
                    <a:pt x="2203" y="169"/>
                  </a:lnTo>
                  <a:lnTo>
                    <a:pt x="2191" y="156"/>
                  </a:lnTo>
                  <a:lnTo>
                    <a:pt x="2184" y="139"/>
                  </a:lnTo>
                  <a:lnTo>
                    <a:pt x="2180" y="117"/>
                  </a:lnTo>
                  <a:lnTo>
                    <a:pt x="2178" y="89"/>
                  </a:lnTo>
                  <a:lnTo>
                    <a:pt x="2180" y="63"/>
                  </a:lnTo>
                  <a:lnTo>
                    <a:pt x="2184" y="41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7" y="158"/>
                  </a:lnTo>
                  <a:lnTo>
                    <a:pt x="2147" y="176"/>
                  </a:lnTo>
                  <a:lnTo>
                    <a:pt x="2059" y="176"/>
                  </a:lnTo>
                  <a:lnTo>
                    <a:pt x="2059" y="158"/>
                  </a:lnTo>
                  <a:lnTo>
                    <a:pt x="2093" y="158"/>
                  </a:lnTo>
                  <a:lnTo>
                    <a:pt x="2093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58"/>
                  </a:lnTo>
                  <a:lnTo>
                    <a:pt x="2011" y="158"/>
                  </a:lnTo>
                  <a:lnTo>
                    <a:pt x="2011" y="176"/>
                  </a:lnTo>
                  <a:lnTo>
                    <a:pt x="1921" y="176"/>
                  </a:lnTo>
                  <a:lnTo>
                    <a:pt x="1921" y="158"/>
                  </a:lnTo>
                  <a:lnTo>
                    <a:pt x="1957" y="158"/>
                  </a:lnTo>
                  <a:lnTo>
                    <a:pt x="1957" y="39"/>
                  </a:lnTo>
                  <a:lnTo>
                    <a:pt x="1960" y="24"/>
                  </a:lnTo>
                  <a:lnTo>
                    <a:pt x="1949" y="35"/>
                  </a:lnTo>
                  <a:lnTo>
                    <a:pt x="1921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9" y="39"/>
                  </a:lnTo>
                  <a:lnTo>
                    <a:pt x="1882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9" y="139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0"/>
                  </a:lnTo>
                  <a:lnTo>
                    <a:pt x="1826" y="180"/>
                  </a:lnTo>
                  <a:lnTo>
                    <a:pt x="1810" y="178"/>
                  </a:lnTo>
                  <a:lnTo>
                    <a:pt x="1795" y="169"/>
                  </a:lnTo>
                  <a:lnTo>
                    <a:pt x="1784" y="156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89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2"/>
                  </a:lnTo>
                  <a:lnTo>
                    <a:pt x="1795" y="9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1" y="0"/>
                  </a:moveTo>
                  <a:lnTo>
                    <a:pt x="1691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3" y="39"/>
                  </a:lnTo>
                  <a:lnTo>
                    <a:pt x="1746" y="61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3" y="139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1" y="180"/>
                  </a:lnTo>
                  <a:lnTo>
                    <a:pt x="1691" y="180"/>
                  </a:lnTo>
                  <a:lnTo>
                    <a:pt x="1674" y="178"/>
                  </a:lnTo>
                  <a:lnTo>
                    <a:pt x="1659" y="169"/>
                  </a:lnTo>
                  <a:lnTo>
                    <a:pt x="1648" y="156"/>
                  </a:lnTo>
                  <a:lnTo>
                    <a:pt x="1640" y="139"/>
                  </a:lnTo>
                  <a:lnTo>
                    <a:pt x="1635" y="117"/>
                  </a:lnTo>
                  <a:lnTo>
                    <a:pt x="1633" y="89"/>
                  </a:lnTo>
                  <a:lnTo>
                    <a:pt x="1635" y="63"/>
                  </a:lnTo>
                  <a:lnTo>
                    <a:pt x="1640" y="41"/>
                  </a:lnTo>
                  <a:lnTo>
                    <a:pt x="1648" y="22"/>
                  </a:lnTo>
                  <a:lnTo>
                    <a:pt x="1659" y="9"/>
                  </a:lnTo>
                  <a:lnTo>
                    <a:pt x="1674" y="2"/>
                  </a:lnTo>
                  <a:lnTo>
                    <a:pt x="1691" y="0"/>
                  </a:lnTo>
                  <a:close/>
                  <a:moveTo>
                    <a:pt x="1558" y="0"/>
                  </a:moveTo>
                  <a:lnTo>
                    <a:pt x="1568" y="0"/>
                  </a:lnTo>
                  <a:lnTo>
                    <a:pt x="1568" y="158"/>
                  </a:lnTo>
                  <a:lnTo>
                    <a:pt x="1603" y="158"/>
                  </a:lnTo>
                  <a:lnTo>
                    <a:pt x="1603" y="176"/>
                  </a:lnTo>
                  <a:lnTo>
                    <a:pt x="1514" y="176"/>
                  </a:lnTo>
                  <a:lnTo>
                    <a:pt x="1514" y="158"/>
                  </a:lnTo>
                  <a:lnTo>
                    <a:pt x="1549" y="158"/>
                  </a:lnTo>
                  <a:lnTo>
                    <a:pt x="1549" y="39"/>
                  </a:lnTo>
                  <a:lnTo>
                    <a:pt x="1551" y="24"/>
                  </a:lnTo>
                  <a:lnTo>
                    <a:pt x="1542" y="35"/>
                  </a:lnTo>
                  <a:lnTo>
                    <a:pt x="1514" y="56"/>
                  </a:lnTo>
                  <a:lnTo>
                    <a:pt x="1504" y="43"/>
                  </a:lnTo>
                  <a:lnTo>
                    <a:pt x="1558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2"/>
                  </a:lnTo>
                  <a:lnTo>
                    <a:pt x="1452" y="9"/>
                  </a:lnTo>
                  <a:lnTo>
                    <a:pt x="1462" y="22"/>
                  </a:lnTo>
                  <a:lnTo>
                    <a:pt x="1471" y="39"/>
                  </a:lnTo>
                  <a:lnTo>
                    <a:pt x="1475" y="61"/>
                  </a:lnTo>
                  <a:lnTo>
                    <a:pt x="1476" y="89"/>
                  </a:lnTo>
                  <a:lnTo>
                    <a:pt x="1475" y="117"/>
                  </a:lnTo>
                  <a:lnTo>
                    <a:pt x="1469" y="139"/>
                  </a:lnTo>
                  <a:lnTo>
                    <a:pt x="1462" y="158"/>
                  </a:lnTo>
                  <a:lnTo>
                    <a:pt x="1450" y="171"/>
                  </a:lnTo>
                  <a:lnTo>
                    <a:pt x="1435" y="178"/>
                  </a:lnTo>
                  <a:lnTo>
                    <a:pt x="1419" y="180"/>
                  </a:lnTo>
                  <a:lnTo>
                    <a:pt x="1419" y="180"/>
                  </a:lnTo>
                  <a:lnTo>
                    <a:pt x="1400" y="178"/>
                  </a:lnTo>
                  <a:lnTo>
                    <a:pt x="1385" y="169"/>
                  </a:lnTo>
                  <a:lnTo>
                    <a:pt x="1376" y="156"/>
                  </a:lnTo>
                  <a:lnTo>
                    <a:pt x="1368" y="139"/>
                  </a:lnTo>
                  <a:lnTo>
                    <a:pt x="1363" y="117"/>
                  </a:lnTo>
                  <a:lnTo>
                    <a:pt x="1361" y="89"/>
                  </a:lnTo>
                  <a:lnTo>
                    <a:pt x="1363" y="63"/>
                  </a:lnTo>
                  <a:lnTo>
                    <a:pt x="1368" y="41"/>
                  </a:lnTo>
                  <a:lnTo>
                    <a:pt x="1376" y="22"/>
                  </a:lnTo>
                  <a:lnTo>
                    <a:pt x="1387" y="9"/>
                  </a:lnTo>
                  <a:lnTo>
                    <a:pt x="1402" y="2"/>
                  </a:lnTo>
                  <a:lnTo>
                    <a:pt x="1419" y="0"/>
                  </a:lnTo>
                  <a:close/>
                  <a:moveTo>
                    <a:pt x="1287" y="0"/>
                  </a:moveTo>
                  <a:lnTo>
                    <a:pt x="1296" y="0"/>
                  </a:lnTo>
                  <a:lnTo>
                    <a:pt x="1296" y="158"/>
                  </a:lnTo>
                  <a:lnTo>
                    <a:pt x="1329" y="158"/>
                  </a:lnTo>
                  <a:lnTo>
                    <a:pt x="1329" y="176"/>
                  </a:lnTo>
                  <a:lnTo>
                    <a:pt x="1242" y="176"/>
                  </a:lnTo>
                  <a:lnTo>
                    <a:pt x="1242" y="158"/>
                  </a:lnTo>
                  <a:lnTo>
                    <a:pt x="1277" y="158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70" y="35"/>
                  </a:lnTo>
                  <a:lnTo>
                    <a:pt x="1242" y="56"/>
                  </a:lnTo>
                  <a:lnTo>
                    <a:pt x="1233" y="43"/>
                  </a:lnTo>
                  <a:lnTo>
                    <a:pt x="1287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2"/>
                  </a:lnTo>
                  <a:lnTo>
                    <a:pt x="1179" y="9"/>
                  </a:lnTo>
                  <a:lnTo>
                    <a:pt x="1190" y="22"/>
                  </a:lnTo>
                  <a:lnTo>
                    <a:pt x="1197" y="39"/>
                  </a:lnTo>
                  <a:lnTo>
                    <a:pt x="1203" y="61"/>
                  </a:lnTo>
                  <a:lnTo>
                    <a:pt x="1205" y="89"/>
                  </a:lnTo>
                  <a:lnTo>
                    <a:pt x="1203" y="117"/>
                  </a:lnTo>
                  <a:lnTo>
                    <a:pt x="1197" y="139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8"/>
                  </a:lnTo>
                  <a:lnTo>
                    <a:pt x="1147" y="180"/>
                  </a:lnTo>
                  <a:lnTo>
                    <a:pt x="1147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28" y="2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2"/>
                  </a:lnTo>
                  <a:lnTo>
                    <a:pt x="1043" y="9"/>
                  </a:lnTo>
                  <a:lnTo>
                    <a:pt x="1054" y="22"/>
                  </a:lnTo>
                  <a:lnTo>
                    <a:pt x="1061" y="39"/>
                  </a:lnTo>
                  <a:lnTo>
                    <a:pt x="1067" y="61"/>
                  </a:lnTo>
                  <a:lnTo>
                    <a:pt x="1067" y="89"/>
                  </a:lnTo>
                  <a:lnTo>
                    <a:pt x="1067" y="117"/>
                  </a:lnTo>
                  <a:lnTo>
                    <a:pt x="1061" y="139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9" y="41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2"/>
                  </a:lnTo>
                  <a:lnTo>
                    <a:pt x="907" y="9"/>
                  </a:lnTo>
                  <a:lnTo>
                    <a:pt x="918" y="22"/>
                  </a:lnTo>
                  <a:lnTo>
                    <a:pt x="925" y="39"/>
                  </a:lnTo>
                  <a:lnTo>
                    <a:pt x="929" y="61"/>
                  </a:lnTo>
                  <a:lnTo>
                    <a:pt x="931" y="89"/>
                  </a:lnTo>
                  <a:lnTo>
                    <a:pt x="929" y="117"/>
                  </a:lnTo>
                  <a:lnTo>
                    <a:pt x="925" y="139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0"/>
                  </a:lnTo>
                  <a:lnTo>
                    <a:pt x="873" y="180"/>
                  </a:lnTo>
                  <a:lnTo>
                    <a:pt x="856" y="178"/>
                  </a:lnTo>
                  <a:lnTo>
                    <a:pt x="842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3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3" y="61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39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8"/>
                  </a:lnTo>
                  <a:lnTo>
                    <a:pt x="737" y="180"/>
                  </a:lnTo>
                  <a:lnTo>
                    <a:pt x="737" y="180"/>
                  </a:lnTo>
                  <a:lnTo>
                    <a:pt x="721" y="178"/>
                  </a:lnTo>
                  <a:lnTo>
                    <a:pt x="706" y="169"/>
                  </a:lnTo>
                  <a:lnTo>
                    <a:pt x="694" y="156"/>
                  </a:lnTo>
                  <a:lnTo>
                    <a:pt x="687" y="139"/>
                  </a:lnTo>
                  <a:lnTo>
                    <a:pt x="681" y="117"/>
                  </a:lnTo>
                  <a:lnTo>
                    <a:pt x="681" y="89"/>
                  </a:lnTo>
                  <a:lnTo>
                    <a:pt x="681" y="63"/>
                  </a:lnTo>
                  <a:lnTo>
                    <a:pt x="687" y="41"/>
                  </a:lnTo>
                  <a:lnTo>
                    <a:pt x="694" y="22"/>
                  </a:lnTo>
                  <a:lnTo>
                    <a:pt x="706" y="9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58"/>
                  </a:lnTo>
                  <a:lnTo>
                    <a:pt x="650" y="158"/>
                  </a:lnTo>
                  <a:lnTo>
                    <a:pt x="650" y="176"/>
                  </a:lnTo>
                  <a:lnTo>
                    <a:pt x="560" y="176"/>
                  </a:lnTo>
                  <a:lnTo>
                    <a:pt x="560" y="158"/>
                  </a:lnTo>
                  <a:lnTo>
                    <a:pt x="596" y="158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4" y="158"/>
                  </a:lnTo>
                  <a:lnTo>
                    <a:pt x="514" y="176"/>
                  </a:lnTo>
                  <a:lnTo>
                    <a:pt x="424" y="176"/>
                  </a:lnTo>
                  <a:lnTo>
                    <a:pt x="424" y="158"/>
                  </a:lnTo>
                  <a:lnTo>
                    <a:pt x="460" y="158"/>
                  </a:lnTo>
                  <a:lnTo>
                    <a:pt x="460" y="39"/>
                  </a:lnTo>
                  <a:lnTo>
                    <a:pt x="462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2"/>
                  </a:lnTo>
                  <a:lnTo>
                    <a:pt x="363" y="9"/>
                  </a:lnTo>
                  <a:lnTo>
                    <a:pt x="374" y="22"/>
                  </a:lnTo>
                  <a:lnTo>
                    <a:pt x="382" y="39"/>
                  </a:lnTo>
                  <a:lnTo>
                    <a:pt x="385" y="61"/>
                  </a:lnTo>
                  <a:lnTo>
                    <a:pt x="387" y="89"/>
                  </a:lnTo>
                  <a:lnTo>
                    <a:pt x="385" y="117"/>
                  </a:lnTo>
                  <a:lnTo>
                    <a:pt x="380" y="139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8"/>
                  </a:lnTo>
                  <a:lnTo>
                    <a:pt x="330" y="180"/>
                  </a:lnTo>
                  <a:lnTo>
                    <a:pt x="330" y="180"/>
                  </a:lnTo>
                  <a:lnTo>
                    <a:pt x="311" y="178"/>
                  </a:lnTo>
                  <a:lnTo>
                    <a:pt x="296" y="169"/>
                  </a:lnTo>
                  <a:lnTo>
                    <a:pt x="287" y="156"/>
                  </a:lnTo>
                  <a:lnTo>
                    <a:pt x="279" y="139"/>
                  </a:lnTo>
                  <a:lnTo>
                    <a:pt x="274" y="117"/>
                  </a:lnTo>
                  <a:lnTo>
                    <a:pt x="272" y="89"/>
                  </a:lnTo>
                  <a:lnTo>
                    <a:pt x="274" y="63"/>
                  </a:lnTo>
                  <a:lnTo>
                    <a:pt x="279" y="41"/>
                  </a:lnTo>
                  <a:lnTo>
                    <a:pt x="287" y="22"/>
                  </a:lnTo>
                  <a:lnTo>
                    <a:pt x="298" y="9"/>
                  </a:lnTo>
                  <a:lnTo>
                    <a:pt x="313" y="2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58"/>
                  </a:lnTo>
                  <a:lnTo>
                    <a:pt x="240" y="158"/>
                  </a:lnTo>
                  <a:lnTo>
                    <a:pt x="240" y="176"/>
                  </a:lnTo>
                  <a:lnTo>
                    <a:pt x="153" y="176"/>
                  </a:lnTo>
                  <a:lnTo>
                    <a:pt x="153" y="158"/>
                  </a:lnTo>
                  <a:lnTo>
                    <a:pt x="188" y="158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1" y="35"/>
                  </a:lnTo>
                  <a:lnTo>
                    <a:pt x="153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9"/>
                  </a:lnTo>
                  <a:lnTo>
                    <a:pt x="101" y="22"/>
                  </a:lnTo>
                  <a:lnTo>
                    <a:pt x="108" y="39"/>
                  </a:lnTo>
                  <a:lnTo>
                    <a:pt x="114" y="61"/>
                  </a:lnTo>
                  <a:lnTo>
                    <a:pt x="115" y="89"/>
                  </a:lnTo>
                  <a:lnTo>
                    <a:pt x="114" y="117"/>
                  </a:lnTo>
                  <a:lnTo>
                    <a:pt x="108" y="139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3" y="156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89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17">
              <a:extLst>
                <a:ext uri="{FF2B5EF4-FFF2-40B4-BE49-F238E27FC236}">
                  <a16:creationId xmlns:a16="http://schemas.microsoft.com/office/drawing/2014/main" id="{5884F91C-EAF6-4E44-B6C3-FD8B7715A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2149476"/>
              <a:ext cx="5789613" cy="287338"/>
            </a:xfrm>
            <a:custGeom>
              <a:avLst/>
              <a:gdLst>
                <a:gd name="T0" fmla="*/ 3590 w 3647"/>
                <a:gd name="T1" fmla="*/ 164 h 181"/>
                <a:gd name="T2" fmla="*/ 3182 w 3647"/>
                <a:gd name="T3" fmla="*/ 19 h 181"/>
                <a:gd name="T4" fmla="*/ 3191 w 3647"/>
                <a:gd name="T5" fmla="*/ 162 h 181"/>
                <a:gd name="T6" fmla="*/ 2901 w 3647"/>
                <a:gd name="T7" fmla="*/ 19 h 181"/>
                <a:gd name="T8" fmla="*/ 2927 w 3647"/>
                <a:gd name="T9" fmla="*/ 158 h 181"/>
                <a:gd name="T10" fmla="*/ 2757 w 3647"/>
                <a:gd name="T11" fmla="*/ 23 h 181"/>
                <a:gd name="T12" fmla="*/ 2796 w 3647"/>
                <a:gd name="T13" fmla="*/ 155 h 181"/>
                <a:gd name="T14" fmla="*/ 2614 w 3647"/>
                <a:gd name="T15" fmla="*/ 28 h 181"/>
                <a:gd name="T16" fmla="*/ 2664 w 3647"/>
                <a:gd name="T17" fmla="*/ 145 h 181"/>
                <a:gd name="T18" fmla="*/ 2065 w 3647"/>
                <a:gd name="T19" fmla="*/ 36 h 181"/>
                <a:gd name="T20" fmla="*/ 2126 w 3647"/>
                <a:gd name="T21" fmla="*/ 123 h 181"/>
                <a:gd name="T22" fmla="*/ 1921 w 3647"/>
                <a:gd name="T23" fmla="*/ 58 h 181"/>
                <a:gd name="T24" fmla="*/ 1994 w 3647"/>
                <a:gd name="T25" fmla="*/ 91 h 181"/>
                <a:gd name="T26" fmla="*/ 1784 w 3647"/>
                <a:gd name="T27" fmla="*/ 91 h 181"/>
                <a:gd name="T28" fmla="*/ 1856 w 3647"/>
                <a:gd name="T29" fmla="*/ 75 h 181"/>
                <a:gd name="T30" fmla="*/ 1648 w 3647"/>
                <a:gd name="T31" fmla="*/ 106 h 181"/>
                <a:gd name="T32" fmla="*/ 1718 w 3647"/>
                <a:gd name="T33" fmla="*/ 62 h 181"/>
                <a:gd name="T34" fmla="*/ 1378 w 3647"/>
                <a:gd name="T35" fmla="*/ 121 h 181"/>
                <a:gd name="T36" fmla="*/ 1445 w 3647"/>
                <a:gd name="T37" fmla="*/ 49 h 181"/>
                <a:gd name="T38" fmla="*/ 1244 w 3647"/>
                <a:gd name="T39" fmla="*/ 132 h 181"/>
                <a:gd name="T40" fmla="*/ 1305 w 3647"/>
                <a:gd name="T41" fmla="*/ 37 h 181"/>
                <a:gd name="T42" fmla="*/ 976 w 3647"/>
                <a:gd name="T43" fmla="*/ 144 h 181"/>
                <a:gd name="T44" fmla="*/ 1028 w 3647"/>
                <a:gd name="T45" fmla="*/ 30 h 181"/>
                <a:gd name="T46" fmla="*/ 572 w 3647"/>
                <a:gd name="T47" fmla="*/ 153 h 181"/>
                <a:gd name="T48" fmla="*/ 613 w 3647"/>
                <a:gd name="T49" fmla="*/ 23 h 181"/>
                <a:gd name="T50" fmla="*/ 443 w 3647"/>
                <a:gd name="T51" fmla="*/ 158 h 181"/>
                <a:gd name="T52" fmla="*/ 471 w 3647"/>
                <a:gd name="T53" fmla="*/ 21 h 181"/>
                <a:gd name="T54" fmla="*/ 175 w 3647"/>
                <a:gd name="T55" fmla="*/ 162 h 181"/>
                <a:gd name="T56" fmla="*/ 194 w 3647"/>
                <a:gd name="T57" fmla="*/ 19 h 181"/>
                <a:gd name="T58" fmla="*/ 3590 w 3647"/>
                <a:gd name="T59" fmla="*/ 181 h 181"/>
                <a:gd name="T60" fmla="*/ 3502 w 3647"/>
                <a:gd name="T61" fmla="*/ 179 h 181"/>
                <a:gd name="T62" fmla="*/ 3312 w 3647"/>
                <a:gd name="T63" fmla="*/ 160 h 181"/>
                <a:gd name="T64" fmla="*/ 3225 w 3647"/>
                <a:gd name="T65" fmla="*/ 158 h 181"/>
                <a:gd name="T66" fmla="*/ 3050 w 3647"/>
                <a:gd name="T67" fmla="*/ 0 h 181"/>
                <a:gd name="T68" fmla="*/ 2942 w 3647"/>
                <a:gd name="T69" fmla="*/ 10 h 181"/>
                <a:gd name="T70" fmla="*/ 2852 w 3647"/>
                <a:gd name="T71" fmla="*/ 91 h 181"/>
                <a:gd name="T72" fmla="*/ 2817 w 3647"/>
                <a:gd name="T73" fmla="*/ 158 h 181"/>
                <a:gd name="T74" fmla="*/ 2636 w 3647"/>
                <a:gd name="T75" fmla="*/ 0 h 181"/>
                <a:gd name="T76" fmla="*/ 2594 w 3647"/>
                <a:gd name="T77" fmla="*/ 158 h 181"/>
                <a:gd name="T78" fmla="*/ 2495 w 3647"/>
                <a:gd name="T79" fmla="*/ 160 h 181"/>
                <a:gd name="T80" fmla="*/ 2351 w 3647"/>
                <a:gd name="T81" fmla="*/ 36 h 181"/>
                <a:gd name="T82" fmla="*/ 2232 w 3647"/>
                <a:gd name="T83" fmla="*/ 0 h 181"/>
                <a:gd name="T84" fmla="*/ 2059 w 3647"/>
                <a:gd name="T85" fmla="*/ 171 h 181"/>
                <a:gd name="T86" fmla="*/ 2013 w 3647"/>
                <a:gd name="T87" fmla="*/ 64 h 181"/>
                <a:gd name="T88" fmla="*/ 1914 w 3647"/>
                <a:gd name="T89" fmla="*/ 23 h 181"/>
                <a:gd name="T90" fmla="*/ 1821 w 3647"/>
                <a:gd name="T91" fmla="*/ 181 h 181"/>
                <a:gd name="T92" fmla="*/ 1717 w 3647"/>
                <a:gd name="T93" fmla="*/ 10 h 181"/>
                <a:gd name="T94" fmla="*/ 1627 w 3647"/>
                <a:gd name="T95" fmla="*/ 91 h 181"/>
                <a:gd name="T96" fmla="*/ 1534 w 3647"/>
                <a:gd name="T97" fmla="*/ 36 h 181"/>
                <a:gd name="T98" fmla="*/ 1411 w 3647"/>
                <a:gd name="T99" fmla="*/ 181 h 181"/>
                <a:gd name="T100" fmla="*/ 1309 w 3647"/>
                <a:gd name="T101" fmla="*/ 10 h 181"/>
                <a:gd name="T102" fmla="*/ 1218 w 3647"/>
                <a:gd name="T103" fmla="*/ 91 h 181"/>
                <a:gd name="T104" fmla="*/ 1126 w 3647"/>
                <a:gd name="T105" fmla="*/ 36 h 181"/>
                <a:gd name="T106" fmla="*/ 1004 w 3647"/>
                <a:gd name="T107" fmla="*/ 181 h 181"/>
                <a:gd name="T108" fmla="*/ 914 w 3647"/>
                <a:gd name="T109" fmla="*/ 160 h 181"/>
                <a:gd name="T110" fmla="*/ 691 w 3647"/>
                <a:gd name="T111" fmla="*/ 160 h 181"/>
                <a:gd name="T112" fmla="*/ 646 w 3647"/>
                <a:gd name="T113" fmla="*/ 142 h 181"/>
                <a:gd name="T114" fmla="*/ 596 w 3647"/>
                <a:gd name="T115" fmla="*/ 0 h 181"/>
                <a:gd name="T116" fmla="*/ 426 w 3647"/>
                <a:gd name="T117" fmla="*/ 171 h 181"/>
                <a:gd name="T118" fmla="*/ 281 w 3647"/>
                <a:gd name="T119" fmla="*/ 160 h 181"/>
                <a:gd name="T120" fmla="*/ 238 w 3647"/>
                <a:gd name="T121" fmla="*/ 142 h 181"/>
                <a:gd name="T122" fmla="*/ 186 w 3647"/>
                <a:gd name="T12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47" h="181">
                  <a:moveTo>
                    <a:pt x="3590" y="19"/>
                  </a:moveTo>
                  <a:lnTo>
                    <a:pt x="3582" y="19"/>
                  </a:lnTo>
                  <a:lnTo>
                    <a:pt x="3575" y="23"/>
                  </a:lnTo>
                  <a:lnTo>
                    <a:pt x="3567" y="28"/>
                  </a:lnTo>
                  <a:lnTo>
                    <a:pt x="3562" y="36"/>
                  </a:lnTo>
                  <a:lnTo>
                    <a:pt x="3556" y="58"/>
                  </a:lnTo>
                  <a:lnTo>
                    <a:pt x="3554" y="91"/>
                  </a:lnTo>
                  <a:lnTo>
                    <a:pt x="3554" y="106"/>
                  </a:lnTo>
                  <a:lnTo>
                    <a:pt x="3556" y="121"/>
                  </a:lnTo>
                  <a:lnTo>
                    <a:pt x="3558" y="132"/>
                  </a:lnTo>
                  <a:lnTo>
                    <a:pt x="3562" y="144"/>
                  </a:lnTo>
                  <a:lnTo>
                    <a:pt x="3567" y="153"/>
                  </a:lnTo>
                  <a:lnTo>
                    <a:pt x="3573" y="158"/>
                  </a:lnTo>
                  <a:lnTo>
                    <a:pt x="3578" y="162"/>
                  </a:lnTo>
                  <a:lnTo>
                    <a:pt x="3584" y="164"/>
                  </a:lnTo>
                  <a:lnTo>
                    <a:pt x="3590" y="164"/>
                  </a:lnTo>
                  <a:lnTo>
                    <a:pt x="3590" y="164"/>
                  </a:lnTo>
                  <a:lnTo>
                    <a:pt x="3599" y="162"/>
                  </a:lnTo>
                  <a:lnTo>
                    <a:pt x="3606" y="158"/>
                  </a:lnTo>
                  <a:lnTo>
                    <a:pt x="3614" y="155"/>
                  </a:lnTo>
                  <a:lnTo>
                    <a:pt x="3618" y="145"/>
                  </a:lnTo>
                  <a:lnTo>
                    <a:pt x="3625" y="123"/>
                  </a:lnTo>
                  <a:lnTo>
                    <a:pt x="3627" y="91"/>
                  </a:lnTo>
                  <a:lnTo>
                    <a:pt x="3627" y="75"/>
                  </a:lnTo>
                  <a:lnTo>
                    <a:pt x="3625" y="62"/>
                  </a:lnTo>
                  <a:lnTo>
                    <a:pt x="3623" y="49"/>
                  </a:lnTo>
                  <a:lnTo>
                    <a:pt x="3619" y="37"/>
                  </a:lnTo>
                  <a:lnTo>
                    <a:pt x="3614" y="30"/>
                  </a:lnTo>
                  <a:lnTo>
                    <a:pt x="3608" y="23"/>
                  </a:lnTo>
                  <a:lnTo>
                    <a:pt x="3603" y="21"/>
                  </a:lnTo>
                  <a:lnTo>
                    <a:pt x="3597" y="19"/>
                  </a:lnTo>
                  <a:lnTo>
                    <a:pt x="3590" y="19"/>
                  </a:lnTo>
                  <a:lnTo>
                    <a:pt x="3590" y="19"/>
                  </a:lnTo>
                  <a:close/>
                  <a:moveTo>
                    <a:pt x="3182" y="19"/>
                  </a:moveTo>
                  <a:lnTo>
                    <a:pt x="3173" y="19"/>
                  </a:lnTo>
                  <a:lnTo>
                    <a:pt x="3165" y="23"/>
                  </a:lnTo>
                  <a:lnTo>
                    <a:pt x="3160" y="28"/>
                  </a:lnTo>
                  <a:lnTo>
                    <a:pt x="3154" y="36"/>
                  </a:lnTo>
                  <a:lnTo>
                    <a:pt x="3148" y="58"/>
                  </a:lnTo>
                  <a:lnTo>
                    <a:pt x="3145" y="91"/>
                  </a:lnTo>
                  <a:lnTo>
                    <a:pt x="3146" y="106"/>
                  </a:lnTo>
                  <a:lnTo>
                    <a:pt x="3146" y="121"/>
                  </a:lnTo>
                  <a:lnTo>
                    <a:pt x="3150" y="132"/>
                  </a:lnTo>
                  <a:lnTo>
                    <a:pt x="3154" y="144"/>
                  </a:lnTo>
                  <a:lnTo>
                    <a:pt x="3160" y="153"/>
                  </a:lnTo>
                  <a:lnTo>
                    <a:pt x="3165" y="158"/>
                  </a:lnTo>
                  <a:lnTo>
                    <a:pt x="3171" y="162"/>
                  </a:lnTo>
                  <a:lnTo>
                    <a:pt x="3176" y="164"/>
                  </a:lnTo>
                  <a:lnTo>
                    <a:pt x="3182" y="164"/>
                  </a:lnTo>
                  <a:lnTo>
                    <a:pt x="3182" y="164"/>
                  </a:lnTo>
                  <a:lnTo>
                    <a:pt x="3191" y="162"/>
                  </a:lnTo>
                  <a:lnTo>
                    <a:pt x="3199" y="158"/>
                  </a:lnTo>
                  <a:lnTo>
                    <a:pt x="3204" y="155"/>
                  </a:lnTo>
                  <a:lnTo>
                    <a:pt x="3210" y="145"/>
                  </a:lnTo>
                  <a:lnTo>
                    <a:pt x="3215" y="123"/>
                  </a:lnTo>
                  <a:lnTo>
                    <a:pt x="3219" y="91"/>
                  </a:lnTo>
                  <a:lnTo>
                    <a:pt x="3217" y="75"/>
                  </a:lnTo>
                  <a:lnTo>
                    <a:pt x="3217" y="62"/>
                  </a:lnTo>
                  <a:lnTo>
                    <a:pt x="3213" y="49"/>
                  </a:lnTo>
                  <a:lnTo>
                    <a:pt x="3210" y="37"/>
                  </a:lnTo>
                  <a:lnTo>
                    <a:pt x="3206" y="30"/>
                  </a:lnTo>
                  <a:lnTo>
                    <a:pt x="3199" y="23"/>
                  </a:lnTo>
                  <a:lnTo>
                    <a:pt x="3193" y="21"/>
                  </a:lnTo>
                  <a:lnTo>
                    <a:pt x="3187" y="19"/>
                  </a:lnTo>
                  <a:lnTo>
                    <a:pt x="3182" y="19"/>
                  </a:lnTo>
                  <a:lnTo>
                    <a:pt x="3182" y="19"/>
                  </a:lnTo>
                  <a:close/>
                  <a:moveTo>
                    <a:pt x="2910" y="19"/>
                  </a:moveTo>
                  <a:lnTo>
                    <a:pt x="2901" y="19"/>
                  </a:lnTo>
                  <a:lnTo>
                    <a:pt x="2893" y="23"/>
                  </a:lnTo>
                  <a:lnTo>
                    <a:pt x="2888" y="28"/>
                  </a:lnTo>
                  <a:lnTo>
                    <a:pt x="2882" y="36"/>
                  </a:lnTo>
                  <a:lnTo>
                    <a:pt x="2875" y="58"/>
                  </a:lnTo>
                  <a:lnTo>
                    <a:pt x="2873" y="91"/>
                  </a:lnTo>
                  <a:lnTo>
                    <a:pt x="2873" y="106"/>
                  </a:lnTo>
                  <a:lnTo>
                    <a:pt x="2875" y="121"/>
                  </a:lnTo>
                  <a:lnTo>
                    <a:pt x="2878" y="132"/>
                  </a:lnTo>
                  <a:lnTo>
                    <a:pt x="2882" y="144"/>
                  </a:lnTo>
                  <a:lnTo>
                    <a:pt x="2888" y="153"/>
                  </a:lnTo>
                  <a:lnTo>
                    <a:pt x="2893" y="158"/>
                  </a:lnTo>
                  <a:lnTo>
                    <a:pt x="2897" y="162"/>
                  </a:lnTo>
                  <a:lnTo>
                    <a:pt x="2903" y="164"/>
                  </a:lnTo>
                  <a:lnTo>
                    <a:pt x="2910" y="164"/>
                  </a:lnTo>
                  <a:lnTo>
                    <a:pt x="2910" y="164"/>
                  </a:lnTo>
                  <a:lnTo>
                    <a:pt x="2917" y="162"/>
                  </a:lnTo>
                  <a:lnTo>
                    <a:pt x="2927" y="158"/>
                  </a:lnTo>
                  <a:lnTo>
                    <a:pt x="2932" y="155"/>
                  </a:lnTo>
                  <a:lnTo>
                    <a:pt x="2938" y="145"/>
                  </a:lnTo>
                  <a:lnTo>
                    <a:pt x="2944" y="123"/>
                  </a:lnTo>
                  <a:lnTo>
                    <a:pt x="2945" y="91"/>
                  </a:lnTo>
                  <a:lnTo>
                    <a:pt x="2945" y="75"/>
                  </a:lnTo>
                  <a:lnTo>
                    <a:pt x="2944" y="62"/>
                  </a:lnTo>
                  <a:lnTo>
                    <a:pt x="2942" y="49"/>
                  </a:lnTo>
                  <a:lnTo>
                    <a:pt x="2938" y="37"/>
                  </a:lnTo>
                  <a:lnTo>
                    <a:pt x="2932" y="30"/>
                  </a:lnTo>
                  <a:lnTo>
                    <a:pt x="2927" y="23"/>
                  </a:lnTo>
                  <a:lnTo>
                    <a:pt x="2921" y="21"/>
                  </a:lnTo>
                  <a:lnTo>
                    <a:pt x="2916" y="19"/>
                  </a:lnTo>
                  <a:lnTo>
                    <a:pt x="2910" y="19"/>
                  </a:lnTo>
                  <a:lnTo>
                    <a:pt x="2910" y="19"/>
                  </a:lnTo>
                  <a:close/>
                  <a:moveTo>
                    <a:pt x="2774" y="19"/>
                  </a:moveTo>
                  <a:lnTo>
                    <a:pt x="2765" y="19"/>
                  </a:lnTo>
                  <a:lnTo>
                    <a:pt x="2757" y="23"/>
                  </a:lnTo>
                  <a:lnTo>
                    <a:pt x="2750" y="28"/>
                  </a:lnTo>
                  <a:lnTo>
                    <a:pt x="2746" y="36"/>
                  </a:lnTo>
                  <a:lnTo>
                    <a:pt x="2739" y="58"/>
                  </a:lnTo>
                  <a:lnTo>
                    <a:pt x="2737" y="91"/>
                  </a:lnTo>
                  <a:lnTo>
                    <a:pt x="2737" y="106"/>
                  </a:lnTo>
                  <a:lnTo>
                    <a:pt x="2739" y="121"/>
                  </a:lnTo>
                  <a:lnTo>
                    <a:pt x="2742" y="132"/>
                  </a:lnTo>
                  <a:lnTo>
                    <a:pt x="2746" y="144"/>
                  </a:lnTo>
                  <a:lnTo>
                    <a:pt x="2750" y="153"/>
                  </a:lnTo>
                  <a:lnTo>
                    <a:pt x="2757" y="158"/>
                  </a:lnTo>
                  <a:lnTo>
                    <a:pt x="2761" y="162"/>
                  </a:lnTo>
                  <a:lnTo>
                    <a:pt x="2767" y="164"/>
                  </a:lnTo>
                  <a:lnTo>
                    <a:pt x="2774" y="164"/>
                  </a:lnTo>
                  <a:lnTo>
                    <a:pt x="2774" y="164"/>
                  </a:lnTo>
                  <a:lnTo>
                    <a:pt x="2782" y="162"/>
                  </a:lnTo>
                  <a:lnTo>
                    <a:pt x="2789" y="158"/>
                  </a:lnTo>
                  <a:lnTo>
                    <a:pt x="2796" y="155"/>
                  </a:lnTo>
                  <a:lnTo>
                    <a:pt x="2802" y="145"/>
                  </a:lnTo>
                  <a:lnTo>
                    <a:pt x="2808" y="123"/>
                  </a:lnTo>
                  <a:lnTo>
                    <a:pt x="2809" y="91"/>
                  </a:lnTo>
                  <a:lnTo>
                    <a:pt x="2809" y="75"/>
                  </a:lnTo>
                  <a:lnTo>
                    <a:pt x="2808" y="62"/>
                  </a:lnTo>
                  <a:lnTo>
                    <a:pt x="2806" y="49"/>
                  </a:lnTo>
                  <a:lnTo>
                    <a:pt x="2802" y="37"/>
                  </a:lnTo>
                  <a:lnTo>
                    <a:pt x="2796" y="30"/>
                  </a:lnTo>
                  <a:lnTo>
                    <a:pt x="2791" y="23"/>
                  </a:lnTo>
                  <a:lnTo>
                    <a:pt x="2785" y="21"/>
                  </a:lnTo>
                  <a:lnTo>
                    <a:pt x="2780" y="19"/>
                  </a:lnTo>
                  <a:lnTo>
                    <a:pt x="2774" y="19"/>
                  </a:lnTo>
                  <a:lnTo>
                    <a:pt x="2774" y="19"/>
                  </a:lnTo>
                  <a:close/>
                  <a:moveTo>
                    <a:pt x="2636" y="19"/>
                  </a:moveTo>
                  <a:lnTo>
                    <a:pt x="2629" y="19"/>
                  </a:lnTo>
                  <a:lnTo>
                    <a:pt x="2621" y="23"/>
                  </a:lnTo>
                  <a:lnTo>
                    <a:pt x="2614" y="28"/>
                  </a:lnTo>
                  <a:lnTo>
                    <a:pt x="2610" y="36"/>
                  </a:lnTo>
                  <a:lnTo>
                    <a:pt x="2603" y="58"/>
                  </a:lnTo>
                  <a:lnTo>
                    <a:pt x="2601" y="91"/>
                  </a:lnTo>
                  <a:lnTo>
                    <a:pt x="2601" y="106"/>
                  </a:lnTo>
                  <a:lnTo>
                    <a:pt x="2603" y="121"/>
                  </a:lnTo>
                  <a:lnTo>
                    <a:pt x="2605" y="132"/>
                  </a:lnTo>
                  <a:lnTo>
                    <a:pt x="2610" y="144"/>
                  </a:lnTo>
                  <a:lnTo>
                    <a:pt x="2614" y="153"/>
                  </a:lnTo>
                  <a:lnTo>
                    <a:pt x="2621" y="158"/>
                  </a:lnTo>
                  <a:lnTo>
                    <a:pt x="2625" y="162"/>
                  </a:lnTo>
                  <a:lnTo>
                    <a:pt x="2631" y="164"/>
                  </a:lnTo>
                  <a:lnTo>
                    <a:pt x="2636" y="164"/>
                  </a:lnTo>
                  <a:lnTo>
                    <a:pt x="2636" y="164"/>
                  </a:lnTo>
                  <a:lnTo>
                    <a:pt x="2646" y="162"/>
                  </a:lnTo>
                  <a:lnTo>
                    <a:pt x="2653" y="158"/>
                  </a:lnTo>
                  <a:lnTo>
                    <a:pt x="2661" y="155"/>
                  </a:lnTo>
                  <a:lnTo>
                    <a:pt x="2664" y="145"/>
                  </a:lnTo>
                  <a:lnTo>
                    <a:pt x="2672" y="123"/>
                  </a:lnTo>
                  <a:lnTo>
                    <a:pt x="2674" y="91"/>
                  </a:lnTo>
                  <a:lnTo>
                    <a:pt x="2674" y="75"/>
                  </a:lnTo>
                  <a:lnTo>
                    <a:pt x="2672" y="62"/>
                  </a:lnTo>
                  <a:lnTo>
                    <a:pt x="2670" y="49"/>
                  </a:lnTo>
                  <a:lnTo>
                    <a:pt x="2666" y="37"/>
                  </a:lnTo>
                  <a:lnTo>
                    <a:pt x="2661" y="30"/>
                  </a:lnTo>
                  <a:lnTo>
                    <a:pt x="2655" y="23"/>
                  </a:lnTo>
                  <a:lnTo>
                    <a:pt x="2649" y="21"/>
                  </a:lnTo>
                  <a:lnTo>
                    <a:pt x="2644" y="19"/>
                  </a:lnTo>
                  <a:lnTo>
                    <a:pt x="2636" y="19"/>
                  </a:lnTo>
                  <a:lnTo>
                    <a:pt x="2636" y="19"/>
                  </a:lnTo>
                  <a:close/>
                  <a:moveTo>
                    <a:pt x="2093" y="19"/>
                  </a:moveTo>
                  <a:lnTo>
                    <a:pt x="2083" y="19"/>
                  </a:lnTo>
                  <a:lnTo>
                    <a:pt x="2076" y="23"/>
                  </a:lnTo>
                  <a:lnTo>
                    <a:pt x="2070" y="28"/>
                  </a:lnTo>
                  <a:lnTo>
                    <a:pt x="2065" y="36"/>
                  </a:lnTo>
                  <a:lnTo>
                    <a:pt x="2059" y="58"/>
                  </a:lnTo>
                  <a:lnTo>
                    <a:pt x="2055" y="91"/>
                  </a:lnTo>
                  <a:lnTo>
                    <a:pt x="2057" y="106"/>
                  </a:lnTo>
                  <a:lnTo>
                    <a:pt x="2057" y="121"/>
                  </a:lnTo>
                  <a:lnTo>
                    <a:pt x="2061" y="132"/>
                  </a:lnTo>
                  <a:lnTo>
                    <a:pt x="2065" y="144"/>
                  </a:lnTo>
                  <a:lnTo>
                    <a:pt x="2070" y="153"/>
                  </a:lnTo>
                  <a:lnTo>
                    <a:pt x="2076" y="158"/>
                  </a:lnTo>
                  <a:lnTo>
                    <a:pt x="2082" y="162"/>
                  </a:lnTo>
                  <a:lnTo>
                    <a:pt x="2087" y="164"/>
                  </a:lnTo>
                  <a:lnTo>
                    <a:pt x="2093" y="164"/>
                  </a:lnTo>
                  <a:lnTo>
                    <a:pt x="2093" y="164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5"/>
                  </a:lnTo>
                  <a:lnTo>
                    <a:pt x="2121" y="145"/>
                  </a:lnTo>
                  <a:lnTo>
                    <a:pt x="2126" y="123"/>
                  </a:lnTo>
                  <a:lnTo>
                    <a:pt x="2130" y="91"/>
                  </a:lnTo>
                  <a:lnTo>
                    <a:pt x="2128" y="75"/>
                  </a:lnTo>
                  <a:lnTo>
                    <a:pt x="2128" y="62"/>
                  </a:lnTo>
                  <a:lnTo>
                    <a:pt x="2124" y="49"/>
                  </a:lnTo>
                  <a:lnTo>
                    <a:pt x="2121" y="37"/>
                  </a:lnTo>
                  <a:lnTo>
                    <a:pt x="2117" y="30"/>
                  </a:lnTo>
                  <a:lnTo>
                    <a:pt x="2109" y="23"/>
                  </a:lnTo>
                  <a:lnTo>
                    <a:pt x="2106" y="21"/>
                  </a:lnTo>
                  <a:lnTo>
                    <a:pt x="2098" y="19"/>
                  </a:lnTo>
                  <a:lnTo>
                    <a:pt x="2093" y="19"/>
                  </a:lnTo>
                  <a:lnTo>
                    <a:pt x="2093" y="19"/>
                  </a:lnTo>
                  <a:close/>
                  <a:moveTo>
                    <a:pt x="1957" y="19"/>
                  </a:moveTo>
                  <a:lnTo>
                    <a:pt x="1947" y="19"/>
                  </a:lnTo>
                  <a:lnTo>
                    <a:pt x="1940" y="23"/>
                  </a:lnTo>
                  <a:lnTo>
                    <a:pt x="1934" y="28"/>
                  </a:lnTo>
                  <a:lnTo>
                    <a:pt x="1929" y="36"/>
                  </a:lnTo>
                  <a:lnTo>
                    <a:pt x="1921" y="58"/>
                  </a:lnTo>
                  <a:lnTo>
                    <a:pt x="1920" y="91"/>
                  </a:lnTo>
                  <a:lnTo>
                    <a:pt x="1921" y="106"/>
                  </a:lnTo>
                  <a:lnTo>
                    <a:pt x="1921" y="121"/>
                  </a:lnTo>
                  <a:lnTo>
                    <a:pt x="1925" y="132"/>
                  </a:lnTo>
                  <a:lnTo>
                    <a:pt x="1929" y="144"/>
                  </a:lnTo>
                  <a:lnTo>
                    <a:pt x="1934" y="153"/>
                  </a:lnTo>
                  <a:lnTo>
                    <a:pt x="1940" y="158"/>
                  </a:lnTo>
                  <a:lnTo>
                    <a:pt x="1946" y="162"/>
                  </a:lnTo>
                  <a:lnTo>
                    <a:pt x="1951" y="164"/>
                  </a:lnTo>
                  <a:lnTo>
                    <a:pt x="1957" y="164"/>
                  </a:lnTo>
                  <a:lnTo>
                    <a:pt x="1957" y="164"/>
                  </a:lnTo>
                  <a:lnTo>
                    <a:pt x="1966" y="162"/>
                  </a:lnTo>
                  <a:lnTo>
                    <a:pt x="1974" y="158"/>
                  </a:lnTo>
                  <a:lnTo>
                    <a:pt x="1979" y="155"/>
                  </a:lnTo>
                  <a:lnTo>
                    <a:pt x="1985" y="145"/>
                  </a:lnTo>
                  <a:lnTo>
                    <a:pt x="1990" y="123"/>
                  </a:lnTo>
                  <a:lnTo>
                    <a:pt x="1994" y="91"/>
                  </a:lnTo>
                  <a:lnTo>
                    <a:pt x="1992" y="75"/>
                  </a:lnTo>
                  <a:lnTo>
                    <a:pt x="1992" y="62"/>
                  </a:lnTo>
                  <a:lnTo>
                    <a:pt x="1988" y="49"/>
                  </a:lnTo>
                  <a:lnTo>
                    <a:pt x="1985" y="37"/>
                  </a:lnTo>
                  <a:lnTo>
                    <a:pt x="1979" y="30"/>
                  </a:lnTo>
                  <a:lnTo>
                    <a:pt x="1974" y="23"/>
                  </a:lnTo>
                  <a:lnTo>
                    <a:pt x="1968" y="21"/>
                  </a:lnTo>
                  <a:lnTo>
                    <a:pt x="1962" y="19"/>
                  </a:lnTo>
                  <a:lnTo>
                    <a:pt x="1957" y="19"/>
                  </a:lnTo>
                  <a:lnTo>
                    <a:pt x="1957" y="19"/>
                  </a:lnTo>
                  <a:close/>
                  <a:moveTo>
                    <a:pt x="1821" y="19"/>
                  </a:moveTo>
                  <a:lnTo>
                    <a:pt x="1812" y="19"/>
                  </a:lnTo>
                  <a:lnTo>
                    <a:pt x="1804" y="23"/>
                  </a:lnTo>
                  <a:lnTo>
                    <a:pt x="1799" y="28"/>
                  </a:lnTo>
                  <a:lnTo>
                    <a:pt x="1793" y="36"/>
                  </a:lnTo>
                  <a:lnTo>
                    <a:pt x="1785" y="58"/>
                  </a:lnTo>
                  <a:lnTo>
                    <a:pt x="1784" y="91"/>
                  </a:lnTo>
                  <a:lnTo>
                    <a:pt x="1784" y="106"/>
                  </a:lnTo>
                  <a:lnTo>
                    <a:pt x="1785" y="121"/>
                  </a:lnTo>
                  <a:lnTo>
                    <a:pt x="1789" y="132"/>
                  </a:lnTo>
                  <a:lnTo>
                    <a:pt x="1793" y="144"/>
                  </a:lnTo>
                  <a:lnTo>
                    <a:pt x="1799" y="153"/>
                  </a:lnTo>
                  <a:lnTo>
                    <a:pt x="1804" y="158"/>
                  </a:lnTo>
                  <a:lnTo>
                    <a:pt x="1810" y="162"/>
                  </a:lnTo>
                  <a:lnTo>
                    <a:pt x="1813" y="164"/>
                  </a:lnTo>
                  <a:lnTo>
                    <a:pt x="1821" y="164"/>
                  </a:lnTo>
                  <a:lnTo>
                    <a:pt x="1821" y="164"/>
                  </a:lnTo>
                  <a:lnTo>
                    <a:pt x="1828" y="162"/>
                  </a:lnTo>
                  <a:lnTo>
                    <a:pt x="1838" y="158"/>
                  </a:lnTo>
                  <a:lnTo>
                    <a:pt x="1843" y="155"/>
                  </a:lnTo>
                  <a:lnTo>
                    <a:pt x="1849" y="145"/>
                  </a:lnTo>
                  <a:lnTo>
                    <a:pt x="1854" y="123"/>
                  </a:lnTo>
                  <a:lnTo>
                    <a:pt x="1856" y="91"/>
                  </a:lnTo>
                  <a:lnTo>
                    <a:pt x="1856" y="75"/>
                  </a:lnTo>
                  <a:lnTo>
                    <a:pt x="1854" y="62"/>
                  </a:lnTo>
                  <a:lnTo>
                    <a:pt x="1853" y="49"/>
                  </a:lnTo>
                  <a:lnTo>
                    <a:pt x="1849" y="37"/>
                  </a:lnTo>
                  <a:lnTo>
                    <a:pt x="1843" y="30"/>
                  </a:lnTo>
                  <a:lnTo>
                    <a:pt x="1838" y="23"/>
                  </a:lnTo>
                  <a:lnTo>
                    <a:pt x="1832" y="21"/>
                  </a:lnTo>
                  <a:lnTo>
                    <a:pt x="1826" y="19"/>
                  </a:lnTo>
                  <a:lnTo>
                    <a:pt x="1821" y="19"/>
                  </a:lnTo>
                  <a:lnTo>
                    <a:pt x="1821" y="19"/>
                  </a:lnTo>
                  <a:close/>
                  <a:moveTo>
                    <a:pt x="1685" y="19"/>
                  </a:moveTo>
                  <a:lnTo>
                    <a:pt x="1676" y="19"/>
                  </a:lnTo>
                  <a:lnTo>
                    <a:pt x="1668" y="23"/>
                  </a:lnTo>
                  <a:lnTo>
                    <a:pt x="1661" y="28"/>
                  </a:lnTo>
                  <a:lnTo>
                    <a:pt x="1657" y="36"/>
                  </a:lnTo>
                  <a:lnTo>
                    <a:pt x="1650" y="58"/>
                  </a:lnTo>
                  <a:lnTo>
                    <a:pt x="1648" y="91"/>
                  </a:lnTo>
                  <a:lnTo>
                    <a:pt x="1648" y="106"/>
                  </a:lnTo>
                  <a:lnTo>
                    <a:pt x="1650" y="121"/>
                  </a:lnTo>
                  <a:lnTo>
                    <a:pt x="1653" y="132"/>
                  </a:lnTo>
                  <a:lnTo>
                    <a:pt x="1657" y="144"/>
                  </a:lnTo>
                  <a:lnTo>
                    <a:pt x="1661" y="153"/>
                  </a:lnTo>
                  <a:lnTo>
                    <a:pt x="1668" y="158"/>
                  </a:lnTo>
                  <a:lnTo>
                    <a:pt x="1672" y="162"/>
                  </a:lnTo>
                  <a:lnTo>
                    <a:pt x="1677" y="164"/>
                  </a:lnTo>
                  <a:lnTo>
                    <a:pt x="1685" y="164"/>
                  </a:lnTo>
                  <a:lnTo>
                    <a:pt x="1685" y="164"/>
                  </a:lnTo>
                  <a:lnTo>
                    <a:pt x="1692" y="162"/>
                  </a:lnTo>
                  <a:lnTo>
                    <a:pt x="1700" y="158"/>
                  </a:lnTo>
                  <a:lnTo>
                    <a:pt x="1707" y="155"/>
                  </a:lnTo>
                  <a:lnTo>
                    <a:pt x="1713" y="145"/>
                  </a:lnTo>
                  <a:lnTo>
                    <a:pt x="1718" y="123"/>
                  </a:lnTo>
                  <a:lnTo>
                    <a:pt x="1720" y="91"/>
                  </a:lnTo>
                  <a:lnTo>
                    <a:pt x="1720" y="75"/>
                  </a:lnTo>
                  <a:lnTo>
                    <a:pt x="1718" y="62"/>
                  </a:lnTo>
                  <a:lnTo>
                    <a:pt x="1717" y="49"/>
                  </a:lnTo>
                  <a:lnTo>
                    <a:pt x="1713" y="37"/>
                  </a:lnTo>
                  <a:lnTo>
                    <a:pt x="1707" y="30"/>
                  </a:lnTo>
                  <a:lnTo>
                    <a:pt x="1702" y="23"/>
                  </a:lnTo>
                  <a:lnTo>
                    <a:pt x="1696" y="21"/>
                  </a:lnTo>
                  <a:lnTo>
                    <a:pt x="1691" y="19"/>
                  </a:lnTo>
                  <a:lnTo>
                    <a:pt x="1685" y="19"/>
                  </a:lnTo>
                  <a:lnTo>
                    <a:pt x="1685" y="19"/>
                  </a:lnTo>
                  <a:close/>
                  <a:moveTo>
                    <a:pt x="1411" y="19"/>
                  </a:moveTo>
                  <a:lnTo>
                    <a:pt x="1404" y="19"/>
                  </a:lnTo>
                  <a:lnTo>
                    <a:pt x="1396" y="23"/>
                  </a:lnTo>
                  <a:lnTo>
                    <a:pt x="1389" y="28"/>
                  </a:lnTo>
                  <a:lnTo>
                    <a:pt x="1383" y="36"/>
                  </a:lnTo>
                  <a:lnTo>
                    <a:pt x="1378" y="58"/>
                  </a:lnTo>
                  <a:lnTo>
                    <a:pt x="1376" y="91"/>
                  </a:lnTo>
                  <a:lnTo>
                    <a:pt x="1376" y="106"/>
                  </a:lnTo>
                  <a:lnTo>
                    <a:pt x="1378" y="121"/>
                  </a:lnTo>
                  <a:lnTo>
                    <a:pt x="1380" y="132"/>
                  </a:lnTo>
                  <a:lnTo>
                    <a:pt x="1383" y="144"/>
                  </a:lnTo>
                  <a:lnTo>
                    <a:pt x="1389" y="153"/>
                  </a:lnTo>
                  <a:lnTo>
                    <a:pt x="1396" y="158"/>
                  </a:lnTo>
                  <a:lnTo>
                    <a:pt x="1400" y="162"/>
                  </a:lnTo>
                  <a:lnTo>
                    <a:pt x="1406" y="164"/>
                  </a:lnTo>
                  <a:lnTo>
                    <a:pt x="1411" y="164"/>
                  </a:lnTo>
                  <a:lnTo>
                    <a:pt x="1411" y="164"/>
                  </a:lnTo>
                  <a:lnTo>
                    <a:pt x="1421" y="162"/>
                  </a:lnTo>
                  <a:lnTo>
                    <a:pt x="1428" y="158"/>
                  </a:lnTo>
                  <a:lnTo>
                    <a:pt x="1435" y="155"/>
                  </a:lnTo>
                  <a:lnTo>
                    <a:pt x="1439" y="145"/>
                  </a:lnTo>
                  <a:lnTo>
                    <a:pt x="1447" y="123"/>
                  </a:lnTo>
                  <a:lnTo>
                    <a:pt x="1448" y="91"/>
                  </a:lnTo>
                  <a:lnTo>
                    <a:pt x="1448" y="75"/>
                  </a:lnTo>
                  <a:lnTo>
                    <a:pt x="1447" y="62"/>
                  </a:lnTo>
                  <a:lnTo>
                    <a:pt x="1445" y="49"/>
                  </a:lnTo>
                  <a:lnTo>
                    <a:pt x="1441" y="37"/>
                  </a:lnTo>
                  <a:lnTo>
                    <a:pt x="1435" y="30"/>
                  </a:lnTo>
                  <a:lnTo>
                    <a:pt x="1430" y="23"/>
                  </a:lnTo>
                  <a:lnTo>
                    <a:pt x="1424" y="21"/>
                  </a:lnTo>
                  <a:lnTo>
                    <a:pt x="1419" y="19"/>
                  </a:lnTo>
                  <a:lnTo>
                    <a:pt x="1411" y="19"/>
                  </a:lnTo>
                  <a:lnTo>
                    <a:pt x="1411" y="19"/>
                  </a:lnTo>
                  <a:close/>
                  <a:moveTo>
                    <a:pt x="1275" y="19"/>
                  </a:moveTo>
                  <a:lnTo>
                    <a:pt x="1266" y="19"/>
                  </a:lnTo>
                  <a:lnTo>
                    <a:pt x="1259" y="23"/>
                  </a:lnTo>
                  <a:lnTo>
                    <a:pt x="1253" y="28"/>
                  </a:lnTo>
                  <a:lnTo>
                    <a:pt x="1247" y="36"/>
                  </a:lnTo>
                  <a:lnTo>
                    <a:pt x="1242" y="58"/>
                  </a:lnTo>
                  <a:lnTo>
                    <a:pt x="1240" y="91"/>
                  </a:lnTo>
                  <a:lnTo>
                    <a:pt x="1240" y="106"/>
                  </a:lnTo>
                  <a:lnTo>
                    <a:pt x="1242" y="121"/>
                  </a:lnTo>
                  <a:lnTo>
                    <a:pt x="1244" y="132"/>
                  </a:lnTo>
                  <a:lnTo>
                    <a:pt x="1247" y="144"/>
                  </a:lnTo>
                  <a:lnTo>
                    <a:pt x="1253" y="153"/>
                  </a:lnTo>
                  <a:lnTo>
                    <a:pt x="1259" y="158"/>
                  </a:lnTo>
                  <a:lnTo>
                    <a:pt x="1264" y="162"/>
                  </a:lnTo>
                  <a:lnTo>
                    <a:pt x="1270" y="164"/>
                  </a:lnTo>
                  <a:lnTo>
                    <a:pt x="1275" y="164"/>
                  </a:lnTo>
                  <a:lnTo>
                    <a:pt x="1275" y="164"/>
                  </a:lnTo>
                  <a:lnTo>
                    <a:pt x="1285" y="162"/>
                  </a:lnTo>
                  <a:lnTo>
                    <a:pt x="1292" y="158"/>
                  </a:lnTo>
                  <a:lnTo>
                    <a:pt x="1298" y="155"/>
                  </a:lnTo>
                  <a:lnTo>
                    <a:pt x="1303" y="145"/>
                  </a:lnTo>
                  <a:lnTo>
                    <a:pt x="1311" y="123"/>
                  </a:lnTo>
                  <a:lnTo>
                    <a:pt x="1313" y="91"/>
                  </a:lnTo>
                  <a:lnTo>
                    <a:pt x="1313" y="75"/>
                  </a:lnTo>
                  <a:lnTo>
                    <a:pt x="1311" y="62"/>
                  </a:lnTo>
                  <a:lnTo>
                    <a:pt x="1309" y="49"/>
                  </a:lnTo>
                  <a:lnTo>
                    <a:pt x="1305" y="37"/>
                  </a:lnTo>
                  <a:lnTo>
                    <a:pt x="1300" y="30"/>
                  </a:lnTo>
                  <a:lnTo>
                    <a:pt x="1292" y="23"/>
                  </a:lnTo>
                  <a:lnTo>
                    <a:pt x="1288" y="21"/>
                  </a:lnTo>
                  <a:lnTo>
                    <a:pt x="1283" y="19"/>
                  </a:lnTo>
                  <a:lnTo>
                    <a:pt x="1275" y="19"/>
                  </a:lnTo>
                  <a:lnTo>
                    <a:pt x="1275" y="19"/>
                  </a:lnTo>
                  <a:close/>
                  <a:moveTo>
                    <a:pt x="1004" y="19"/>
                  </a:moveTo>
                  <a:lnTo>
                    <a:pt x="994" y="19"/>
                  </a:lnTo>
                  <a:lnTo>
                    <a:pt x="987" y="23"/>
                  </a:lnTo>
                  <a:lnTo>
                    <a:pt x="981" y="28"/>
                  </a:lnTo>
                  <a:lnTo>
                    <a:pt x="976" y="36"/>
                  </a:lnTo>
                  <a:lnTo>
                    <a:pt x="970" y="58"/>
                  </a:lnTo>
                  <a:lnTo>
                    <a:pt x="966" y="91"/>
                  </a:lnTo>
                  <a:lnTo>
                    <a:pt x="968" y="106"/>
                  </a:lnTo>
                  <a:lnTo>
                    <a:pt x="970" y="121"/>
                  </a:lnTo>
                  <a:lnTo>
                    <a:pt x="972" y="132"/>
                  </a:lnTo>
                  <a:lnTo>
                    <a:pt x="976" y="144"/>
                  </a:lnTo>
                  <a:lnTo>
                    <a:pt x="981" y="153"/>
                  </a:lnTo>
                  <a:lnTo>
                    <a:pt x="987" y="158"/>
                  </a:lnTo>
                  <a:lnTo>
                    <a:pt x="992" y="162"/>
                  </a:lnTo>
                  <a:lnTo>
                    <a:pt x="998" y="164"/>
                  </a:lnTo>
                  <a:lnTo>
                    <a:pt x="1004" y="164"/>
                  </a:lnTo>
                  <a:lnTo>
                    <a:pt x="1004" y="164"/>
                  </a:lnTo>
                  <a:lnTo>
                    <a:pt x="1013" y="162"/>
                  </a:lnTo>
                  <a:lnTo>
                    <a:pt x="1020" y="158"/>
                  </a:lnTo>
                  <a:lnTo>
                    <a:pt x="1026" y="155"/>
                  </a:lnTo>
                  <a:lnTo>
                    <a:pt x="1031" y="145"/>
                  </a:lnTo>
                  <a:lnTo>
                    <a:pt x="1037" y="123"/>
                  </a:lnTo>
                  <a:lnTo>
                    <a:pt x="1041" y="91"/>
                  </a:lnTo>
                  <a:lnTo>
                    <a:pt x="1039" y="75"/>
                  </a:lnTo>
                  <a:lnTo>
                    <a:pt x="1039" y="62"/>
                  </a:lnTo>
                  <a:lnTo>
                    <a:pt x="1035" y="49"/>
                  </a:lnTo>
                  <a:lnTo>
                    <a:pt x="1031" y="37"/>
                  </a:lnTo>
                  <a:lnTo>
                    <a:pt x="1028" y="30"/>
                  </a:lnTo>
                  <a:lnTo>
                    <a:pt x="1020" y="23"/>
                  </a:lnTo>
                  <a:lnTo>
                    <a:pt x="1017" y="21"/>
                  </a:lnTo>
                  <a:lnTo>
                    <a:pt x="1009" y="19"/>
                  </a:lnTo>
                  <a:lnTo>
                    <a:pt x="1004" y="19"/>
                  </a:lnTo>
                  <a:lnTo>
                    <a:pt x="1004" y="19"/>
                  </a:lnTo>
                  <a:close/>
                  <a:moveTo>
                    <a:pt x="596" y="19"/>
                  </a:moveTo>
                  <a:lnTo>
                    <a:pt x="586" y="19"/>
                  </a:lnTo>
                  <a:lnTo>
                    <a:pt x="579" y="23"/>
                  </a:lnTo>
                  <a:lnTo>
                    <a:pt x="572" y="28"/>
                  </a:lnTo>
                  <a:lnTo>
                    <a:pt x="568" y="36"/>
                  </a:lnTo>
                  <a:lnTo>
                    <a:pt x="560" y="58"/>
                  </a:lnTo>
                  <a:lnTo>
                    <a:pt x="559" y="91"/>
                  </a:lnTo>
                  <a:lnTo>
                    <a:pt x="559" y="106"/>
                  </a:lnTo>
                  <a:lnTo>
                    <a:pt x="560" y="121"/>
                  </a:lnTo>
                  <a:lnTo>
                    <a:pt x="564" y="132"/>
                  </a:lnTo>
                  <a:lnTo>
                    <a:pt x="568" y="144"/>
                  </a:lnTo>
                  <a:lnTo>
                    <a:pt x="572" y="153"/>
                  </a:lnTo>
                  <a:lnTo>
                    <a:pt x="579" y="158"/>
                  </a:lnTo>
                  <a:lnTo>
                    <a:pt x="583" y="162"/>
                  </a:lnTo>
                  <a:lnTo>
                    <a:pt x="588" y="164"/>
                  </a:lnTo>
                  <a:lnTo>
                    <a:pt x="596" y="164"/>
                  </a:lnTo>
                  <a:lnTo>
                    <a:pt x="596" y="164"/>
                  </a:lnTo>
                  <a:lnTo>
                    <a:pt x="603" y="162"/>
                  </a:lnTo>
                  <a:lnTo>
                    <a:pt x="611" y="158"/>
                  </a:lnTo>
                  <a:lnTo>
                    <a:pt x="618" y="155"/>
                  </a:lnTo>
                  <a:lnTo>
                    <a:pt x="624" y="145"/>
                  </a:lnTo>
                  <a:lnTo>
                    <a:pt x="629" y="123"/>
                  </a:lnTo>
                  <a:lnTo>
                    <a:pt x="631" y="91"/>
                  </a:lnTo>
                  <a:lnTo>
                    <a:pt x="631" y="75"/>
                  </a:lnTo>
                  <a:lnTo>
                    <a:pt x="629" y="62"/>
                  </a:lnTo>
                  <a:lnTo>
                    <a:pt x="627" y="49"/>
                  </a:lnTo>
                  <a:lnTo>
                    <a:pt x="624" y="37"/>
                  </a:lnTo>
                  <a:lnTo>
                    <a:pt x="618" y="30"/>
                  </a:lnTo>
                  <a:lnTo>
                    <a:pt x="613" y="23"/>
                  </a:lnTo>
                  <a:lnTo>
                    <a:pt x="607" y="21"/>
                  </a:lnTo>
                  <a:lnTo>
                    <a:pt x="601" y="19"/>
                  </a:lnTo>
                  <a:lnTo>
                    <a:pt x="596" y="19"/>
                  </a:lnTo>
                  <a:lnTo>
                    <a:pt x="596" y="19"/>
                  </a:lnTo>
                  <a:close/>
                  <a:moveTo>
                    <a:pt x="458" y="19"/>
                  </a:moveTo>
                  <a:lnTo>
                    <a:pt x="451" y="19"/>
                  </a:lnTo>
                  <a:lnTo>
                    <a:pt x="443" y="23"/>
                  </a:lnTo>
                  <a:lnTo>
                    <a:pt x="436" y="28"/>
                  </a:lnTo>
                  <a:lnTo>
                    <a:pt x="432" y="36"/>
                  </a:lnTo>
                  <a:lnTo>
                    <a:pt x="424" y="58"/>
                  </a:lnTo>
                  <a:lnTo>
                    <a:pt x="423" y="91"/>
                  </a:lnTo>
                  <a:lnTo>
                    <a:pt x="423" y="106"/>
                  </a:lnTo>
                  <a:lnTo>
                    <a:pt x="424" y="121"/>
                  </a:lnTo>
                  <a:lnTo>
                    <a:pt x="426" y="132"/>
                  </a:lnTo>
                  <a:lnTo>
                    <a:pt x="432" y="144"/>
                  </a:lnTo>
                  <a:lnTo>
                    <a:pt x="436" y="153"/>
                  </a:lnTo>
                  <a:lnTo>
                    <a:pt x="443" y="158"/>
                  </a:lnTo>
                  <a:lnTo>
                    <a:pt x="447" y="162"/>
                  </a:lnTo>
                  <a:lnTo>
                    <a:pt x="452" y="164"/>
                  </a:lnTo>
                  <a:lnTo>
                    <a:pt x="458" y="164"/>
                  </a:lnTo>
                  <a:lnTo>
                    <a:pt x="460" y="164"/>
                  </a:lnTo>
                  <a:lnTo>
                    <a:pt x="467" y="162"/>
                  </a:lnTo>
                  <a:lnTo>
                    <a:pt x="475" y="158"/>
                  </a:lnTo>
                  <a:lnTo>
                    <a:pt x="482" y="155"/>
                  </a:lnTo>
                  <a:lnTo>
                    <a:pt x="486" y="145"/>
                  </a:lnTo>
                  <a:lnTo>
                    <a:pt x="493" y="123"/>
                  </a:lnTo>
                  <a:lnTo>
                    <a:pt x="495" y="91"/>
                  </a:lnTo>
                  <a:lnTo>
                    <a:pt x="495" y="75"/>
                  </a:lnTo>
                  <a:lnTo>
                    <a:pt x="493" y="62"/>
                  </a:lnTo>
                  <a:lnTo>
                    <a:pt x="492" y="49"/>
                  </a:lnTo>
                  <a:lnTo>
                    <a:pt x="488" y="37"/>
                  </a:lnTo>
                  <a:lnTo>
                    <a:pt x="482" y="30"/>
                  </a:lnTo>
                  <a:lnTo>
                    <a:pt x="477" y="23"/>
                  </a:lnTo>
                  <a:lnTo>
                    <a:pt x="471" y="21"/>
                  </a:lnTo>
                  <a:lnTo>
                    <a:pt x="465" y="19"/>
                  </a:lnTo>
                  <a:lnTo>
                    <a:pt x="460" y="19"/>
                  </a:lnTo>
                  <a:lnTo>
                    <a:pt x="458" y="19"/>
                  </a:lnTo>
                  <a:close/>
                  <a:moveTo>
                    <a:pt x="186" y="19"/>
                  </a:moveTo>
                  <a:lnTo>
                    <a:pt x="179" y="19"/>
                  </a:lnTo>
                  <a:lnTo>
                    <a:pt x="169" y="23"/>
                  </a:lnTo>
                  <a:lnTo>
                    <a:pt x="164" y="28"/>
                  </a:lnTo>
                  <a:lnTo>
                    <a:pt x="158" y="36"/>
                  </a:lnTo>
                  <a:lnTo>
                    <a:pt x="153" y="58"/>
                  </a:lnTo>
                  <a:lnTo>
                    <a:pt x="151" y="91"/>
                  </a:lnTo>
                  <a:lnTo>
                    <a:pt x="151" y="106"/>
                  </a:lnTo>
                  <a:lnTo>
                    <a:pt x="153" y="121"/>
                  </a:lnTo>
                  <a:lnTo>
                    <a:pt x="155" y="132"/>
                  </a:lnTo>
                  <a:lnTo>
                    <a:pt x="158" y="144"/>
                  </a:lnTo>
                  <a:lnTo>
                    <a:pt x="164" y="153"/>
                  </a:lnTo>
                  <a:lnTo>
                    <a:pt x="169" y="158"/>
                  </a:lnTo>
                  <a:lnTo>
                    <a:pt x="175" y="162"/>
                  </a:lnTo>
                  <a:lnTo>
                    <a:pt x="181" y="164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95" y="162"/>
                  </a:lnTo>
                  <a:lnTo>
                    <a:pt x="203" y="158"/>
                  </a:lnTo>
                  <a:lnTo>
                    <a:pt x="209" y="155"/>
                  </a:lnTo>
                  <a:lnTo>
                    <a:pt x="214" y="145"/>
                  </a:lnTo>
                  <a:lnTo>
                    <a:pt x="222" y="123"/>
                  </a:lnTo>
                  <a:lnTo>
                    <a:pt x="223" y="91"/>
                  </a:lnTo>
                  <a:lnTo>
                    <a:pt x="223" y="75"/>
                  </a:lnTo>
                  <a:lnTo>
                    <a:pt x="222" y="62"/>
                  </a:lnTo>
                  <a:lnTo>
                    <a:pt x="220" y="49"/>
                  </a:lnTo>
                  <a:lnTo>
                    <a:pt x="216" y="37"/>
                  </a:lnTo>
                  <a:lnTo>
                    <a:pt x="210" y="30"/>
                  </a:lnTo>
                  <a:lnTo>
                    <a:pt x="203" y="23"/>
                  </a:lnTo>
                  <a:lnTo>
                    <a:pt x="199" y="21"/>
                  </a:lnTo>
                  <a:lnTo>
                    <a:pt x="194" y="19"/>
                  </a:lnTo>
                  <a:lnTo>
                    <a:pt x="186" y="19"/>
                  </a:lnTo>
                  <a:lnTo>
                    <a:pt x="186" y="19"/>
                  </a:lnTo>
                  <a:close/>
                  <a:moveTo>
                    <a:pt x="3590" y="0"/>
                  </a:moveTo>
                  <a:lnTo>
                    <a:pt x="3590" y="0"/>
                  </a:lnTo>
                  <a:lnTo>
                    <a:pt x="3608" y="2"/>
                  </a:lnTo>
                  <a:lnTo>
                    <a:pt x="3623" y="10"/>
                  </a:lnTo>
                  <a:lnTo>
                    <a:pt x="3634" y="23"/>
                  </a:lnTo>
                  <a:lnTo>
                    <a:pt x="3642" y="41"/>
                  </a:lnTo>
                  <a:lnTo>
                    <a:pt x="3645" y="64"/>
                  </a:lnTo>
                  <a:lnTo>
                    <a:pt x="3647" y="91"/>
                  </a:lnTo>
                  <a:lnTo>
                    <a:pt x="3645" y="118"/>
                  </a:lnTo>
                  <a:lnTo>
                    <a:pt x="3642" y="142"/>
                  </a:lnTo>
                  <a:lnTo>
                    <a:pt x="3632" y="158"/>
                  </a:lnTo>
                  <a:lnTo>
                    <a:pt x="3621" y="171"/>
                  </a:lnTo>
                  <a:lnTo>
                    <a:pt x="3608" y="179"/>
                  </a:lnTo>
                  <a:lnTo>
                    <a:pt x="3590" y="181"/>
                  </a:lnTo>
                  <a:lnTo>
                    <a:pt x="3590" y="181"/>
                  </a:lnTo>
                  <a:lnTo>
                    <a:pt x="3573" y="179"/>
                  </a:lnTo>
                  <a:lnTo>
                    <a:pt x="3558" y="171"/>
                  </a:lnTo>
                  <a:lnTo>
                    <a:pt x="3547" y="158"/>
                  </a:lnTo>
                  <a:lnTo>
                    <a:pt x="3539" y="140"/>
                  </a:lnTo>
                  <a:lnTo>
                    <a:pt x="3534" y="118"/>
                  </a:lnTo>
                  <a:lnTo>
                    <a:pt x="3534" y="91"/>
                  </a:lnTo>
                  <a:lnTo>
                    <a:pt x="3534" y="64"/>
                  </a:lnTo>
                  <a:lnTo>
                    <a:pt x="3539" y="41"/>
                  </a:lnTo>
                  <a:lnTo>
                    <a:pt x="3547" y="23"/>
                  </a:lnTo>
                  <a:lnTo>
                    <a:pt x="3558" y="11"/>
                  </a:lnTo>
                  <a:lnTo>
                    <a:pt x="3573" y="2"/>
                  </a:lnTo>
                  <a:lnTo>
                    <a:pt x="3590" y="0"/>
                  </a:lnTo>
                  <a:close/>
                  <a:moveTo>
                    <a:pt x="3459" y="0"/>
                  </a:moveTo>
                  <a:lnTo>
                    <a:pt x="3467" y="0"/>
                  </a:lnTo>
                  <a:lnTo>
                    <a:pt x="3467" y="160"/>
                  </a:lnTo>
                  <a:lnTo>
                    <a:pt x="3502" y="160"/>
                  </a:lnTo>
                  <a:lnTo>
                    <a:pt x="3502" y="179"/>
                  </a:lnTo>
                  <a:lnTo>
                    <a:pt x="3413" y="179"/>
                  </a:lnTo>
                  <a:lnTo>
                    <a:pt x="3413" y="160"/>
                  </a:lnTo>
                  <a:lnTo>
                    <a:pt x="3448" y="160"/>
                  </a:lnTo>
                  <a:lnTo>
                    <a:pt x="3448" y="39"/>
                  </a:lnTo>
                  <a:lnTo>
                    <a:pt x="3450" y="24"/>
                  </a:lnTo>
                  <a:lnTo>
                    <a:pt x="3441" y="36"/>
                  </a:lnTo>
                  <a:lnTo>
                    <a:pt x="3413" y="56"/>
                  </a:lnTo>
                  <a:lnTo>
                    <a:pt x="3403" y="43"/>
                  </a:lnTo>
                  <a:lnTo>
                    <a:pt x="3459" y="0"/>
                  </a:lnTo>
                  <a:close/>
                  <a:moveTo>
                    <a:pt x="3321" y="0"/>
                  </a:moveTo>
                  <a:lnTo>
                    <a:pt x="3331" y="0"/>
                  </a:lnTo>
                  <a:lnTo>
                    <a:pt x="3331" y="160"/>
                  </a:lnTo>
                  <a:lnTo>
                    <a:pt x="3366" y="160"/>
                  </a:lnTo>
                  <a:lnTo>
                    <a:pt x="3366" y="179"/>
                  </a:lnTo>
                  <a:lnTo>
                    <a:pt x="3277" y="179"/>
                  </a:lnTo>
                  <a:lnTo>
                    <a:pt x="3277" y="160"/>
                  </a:lnTo>
                  <a:lnTo>
                    <a:pt x="3312" y="160"/>
                  </a:lnTo>
                  <a:lnTo>
                    <a:pt x="3312" y="39"/>
                  </a:lnTo>
                  <a:lnTo>
                    <a:pt x="3314" y="24"/>
                  </a:lnTo>
                  <a:lnTo>
                    <a:pt x="3305" y="36"/>
                  </a:lnTo>
                  <a:lnTo>
                    <a:pt x="3277" y="56"/>
                  </a:lnTo>
                  <a:lnTo>
                    <a:pt x="3267" y="43"/>
                  </a:lnTo>
                  <a:lnTo>
                    <a:pt x="3321" y="0"/>
                  </a:lnTo>
                  <a:close/>
                  <a:moveTo>
                    <a:pt x="3182" y="0"/>
                  </a:moveTo>
                  <a:lnTo>
                    <a:pt x="3182" y="0"/>
                  </a:lnTo>
                  <a:lnTo>
                    <a:pt x="3200" y="2"/>
                  </a:lnTo>
                  <a:lnTo>
                    <a:pt x="3215" y="10"/>
                  </a:lnTo>
                  <a:lnTo>
                    <a:pt x="3225" y="23"/>
                  </a:lnTo>
                  <a:lnTo>
                    <a:pt x="3234" y="41"/>
                  </a:lnTo>
                  <a:lnTo>
                    <a:pt x="3238" y="64"/>
                  </a:lnTo>
                  <a:lnTo>
                    <a:pt x="3240" y="91"/>
                  </a:lnTo>
                  <a:lnTo>
                    <a:pt x="3238" y="118"/>
                  </a:lnTo>
                  <a:lnTo>
                    <a:pt x="3232" y="142"/>
                  </a:lnTo>
                  <a:lnTo>
                    <a:pt x="3225" y="158"/>
                  </a:lnTo>
                  <a:lnTo>
                    <a:pt x="3213" y="171"/>
                  </a:lnTo>
                  <a:lnTo>
                    <a:pt x="3199" y="179"/>
                  </a:lnTo>
                  <a:lnTo>
                    <a:pt x="3182" y="181"/>
                  </a:lnTo>
                  <a:lnTo>
                    <a:pt x="3182" y="181"/>
                  </a:lnTo>
                  <a:lnTo>
                    <a:pt x="3163" y="179"/>
                  </a:lnTo>
                  <a:lnTo>
                    <a:pt x="3148" y="171"/>
                  </a:lnTo>
                  <a:lnTo>
                    <a:pt x="3139" y="158"/>
                  </a:lnTo>
                  <a:lnTo>
                    <a:pt x="3130" y="140"/>
                  </a:lnTo>
                  <a:lnTo>
                    <a:pt x="3126" y="118"/>
                  </a:lnTo>
                  <a:lnTo>
                    <a:pt x="3124" y="91"/>
                  </a:lnTo>
                  <a:lnTo>
                    <a:pt x="3126" y="64"/>
                  </a:lnTo>
                  <a:lnTo>
                    <a:pt x="3132" y="41"/>
                  </a:lnTo>
                  <a:lnTo>
                    <a:pt x="3139" y="23"/>
                  </a:lnTo>
                  <a:lnTo>
                    <a:pt x="3150" y="11"/>
                  </a:lnTo>
                  <a:lnTo>
                    <a:pt x="3165" y="2"/>
                  </a:lnTo>
                  <a:lnTo>
                    <a:pt x="3182" y="0"/>
                  </a:lnTo>
                  <a:close/>
                  <a:moveTo>
                    <a:pt x="3050" y="0"/>
                  </a:moveTo>
                  <a:lnTo>
                    <a:pt x="3059" y="0"/>
                  </a:lnTo>
                  <a:lnTo>
                    <a:pt x="3059" y="160"/>
                  </a:lnTo>
                  <a:lnTo>
                    <a:pt x="3092" y="160"/>
                  </a:lnTo>
                  <a:lnTo>
                    <a:pt x="3092" y="179"/>
                  </a:lnTo>
                  <a:lnTo>
                    <a:pt x="3005" y="179"/>
                  </a:lnTo>
                  <a:lnTo>
                    <a:pt x="3005" y="160"/>
                  </a:lnTo>
                  <a:lnTo>
                    <a:pt x="3040" y="160"/>
                  </a:lnTo>
                  <a:lnTo>
                    <a:pt x="3040" y="39"/>
                  </a:lnTo>
                  <a:lnTo>
                    <a:pt x="3042" y="24"/>
                  </a:lnTo>
                  <a:lnTo>
                    <a:pt x="3033" y="36"/>
                  </a:lnTo>
                  <a:lnTo>
                    <a:pt x="3005" y="56"/>
                  </a:lnTo>
                  <a:lnTo>
                    <a:pt x="2996" y="43"/>
                  </a:lnTo>
                  <a:lnTo>
                    <a:pt x="3050" y="0"/>
                  </a:lnTo>
                  <a:close/>
                  <a:moveTo>
                    <a:pt x="2910" y="0"/>
                  </a:moveTo>
                  <a:lnTo>
                    <a:pt x="2910" y="0"/>
                  </a:lnTo>
                  <a:lnTo>
                    <a:pt x="2929" y="2"/>
                  </a:lnTo>
                  <a:lnTo>
                    <a:pt x="2942" y="10"/>
                  </a:lnTo>
                  <a:lnTo>
                    <a:pt x="2953" y="23"/>
                  </a:lnTo>
                  <a:lnTo>
                    <a:pt x="2960" y="41"/>
                  </a:lnTo>
                  <a:lnTo>
                    <a:pt x="2966" y="64"/>
                  </a:lnTo>
                  <a:lnTo>
                    <a:pt x="2968" y="91"/>
                  </a:lnTo>
                  <a:lnTo>
                    <a:pt x="2966" y="118"/>
                  </a:lnTo>
                  <a:lnTo>
                    <a:pt x="2960" y="142"/>
                  </a:lnTo>
                  <a:lnTo>
                    <a:pt x="2953" y="158"/>
                  </a:lnTo>
                  <a:lnTo>
                    <a:pt x="2942" y="171"/>
                  </a:lnTo>
                  <a:lnTo>
                    <a:pt x="2927" y="179"/>
                  </a:lnTo>
                  <a:lnTo>
                    <a:pt x="2910" y="181"/>
                  </a:lnTo>
                  <a:lnTo>
                    <a:pt x="2910" y="181"/>
                  </a:lnTo>
                  <a:lnTo>
                    <a:pt x="2891" y="179"/>
                  </a:lnTo>
                  <a:lnTo>
                    <a:pt x="2877" y="171"/>
                  </a:lnTo>
                  <a:lnTo>
                    <a:pt x="2865" y="158"/>
                  </a:lnTo>
                  <a:lnTo>
                    <a:pt x="2858" y="140"/>
                  </a:lnTo>
                  <a:lnTo>
                    <a:pt x="2854" y="118"/>
                  </a:lnTo>
                  <a:lnTo>
                    <a:pt x="2852" y="91"/>
                  </a:lnTo>
                  <a:lnTo>
                    <a:pt x="2854" y="64"/>
                  </a:lnTo>
                  <a:lnTo>
                    <a:pt x="2858" y="41"/>
                  </a:lnTo>
                  <a:lnTo>
                    <a:pt x="2867" y="23"/>
                  </a:lnTo>
                  <a:lnTo>
                    <a:pt x="2878" y="11"/>
                  </a:lnTo>
                  <a:lnTo>
                    <a:pt x="2891" y="2"/>
                  </a:lnTo>
                  <a:lnTo>
                    <a:pt x="2910" y="0"/>
                  </a:lnTo>
                  <a:close/>
                  <a:moveTo>
                    <a:pt x="2774" y="0"/>
                  </a:moveTo>
                  <a:lnTo>
                    <a:pt x="2774" y="0"/>
                  </a:lnTo>
                  <a:lnTo>
                    <a:pt x="2791" y="2"/>
                  </a:lnTo>
                  <a:lnTo>
                    <a:pt x="2806" y="10"/>
                  </a:lnTo>
                  <a:lnTo>
                    <a:pt x="2817" y="23"/>
                  </a:lnTo>
                  <a:lnTo>
                    <a:pt x="2824" y="41"/>
                  </a:lnTo>
                  <a:lnTo>
                    <a:pt x="2830" y="64"/>
                  </a:lnTo>
                  <a:lnTo>
                    <a:pt x="2830" y="91"/>
                  </a:lnTo>
                  <a:lnTo>
                    <a:pt x="2830" y="118"/>
                  </a:lnTo>
                  <a:lnTo>
                    <a:pt x="2824" y="142"/>
                  </a:lnTo>
                  <a:lnTo>
                    <a:pt x="2817" y="158"/>
                  </a:lnTo>
                  <a:lnTo>
                    <a:pt x="2806" y="171"/>
                  </a:lnTo>
                  <a:lnTo>
                    <a:pt x="2791" y="179"/>
                  </a:lnTo>
                  <a:lnTo>
                    <a:pt x="2774" y="181"/>
                  </a:lnTo>
                  <a:lnTo>
                    <a:pt x="2774" y="181"/>
                  </a:lnTo>
                  <a:lnTo>
                    <a:pt x="2755" y="179"/>
                  </a:lnTo>
                  <a:lnTo>
                    <a:pt x="2741" y="171"/>
                  </a:lnTo>
                  <a:lnTo>
                    <a:pt x="2729" y="158"/>
                  </a:lnTo>
                  <a:lnTo>
                    <a:pt x="2722" y="140"/>
                  </a:lnTo>
                  <a:lnTo>
                    <a:pt x="2718" y="118"/>
                  </a:lnTo>
                  <a:lnTo>
                    <a:pt x="2716" y="91"/>
                  </a:lnTo>
                  <a:lnTo>
                    <a:pt x="2718" y="64"/>
                  </a:lnTo>
                  <a:lnTo>
                    <a:pt x="2722" y="41"/>
                  </a:lnTo>
                  <a:lnTo>
                    <a:pt x="2731" y="23"/>
                  </a:lnTo>
                  <a:lnTo>
                    <a:pt x="2742" y="11"/>
                  </a:lnTo>
                  <a:lnTo>
                    <a:pt x="2755" y="2"/>
                  </a:lnTo>
                  <a:lnTo>
                    <a:pt x="2774" y="0"/>
                  </a:lnTo>
                  <a:close/>
                  <a:moveTo>
                    <a:pt x="2636" y="0"/>
                  </a:moveTo>
                  <a:lnTo>
                    <a:pt x="2636" y="0"/>
                  </a:lnTo>
                  <a:lnTo>
                    <a:pt x="2655" y="2"/>
                  </a:lnTo>
                  <a:lnTo>
                    <a:pt x="2670" y="10"/>
                  </a:lnTo>
                  <a:lnTo>
                    <a:pt x="2681" y="23"/>
                  </a:lnTo>
                  <a:lnTo>
                    <a:pt x="2688" y="41"/>
                  </a:lnTo>
                  <a:lnTo>
                    <a:pt x="2692" y="64"/>
                  </a:lnTo>
                  <a:lnTo>
                    <a:pt x="2694" y="91"/>
                  </a:lnTo>
                  <a:lnTo>
                    <a:pt x="2692" y="118"/>
                  </a:lnTo>
                  <a:lnTo>
                    <a:pt x="2688" y="142"/>
                  </a:lnTo>
                  <a:lnTo>
                    <a:pt x="2679" y="158"/>
                  </a:lnTo>
                  <a:lnTo>
                    <a:pt x="2668" y="171"/>
                  </a:lnTo>
                  <a:lnTo>
                    <a:pt x="2655" y="179"/>
                  </a:lnTo>
                  <a:lnTo>
                    <a:pt x="2636" y="181"/>
                  </a:lnTo>
                  <a:lnTo>
                    <a:pt x="2636" y="181"/>
                  </a:lnTo>
                  <a:lnTo>
                    <a:pt x="2620" y="179"/>
                  </a:lnTo>
                  <a:lnTo>
                    <a:pt x="2605" y="171"/>
                  </a:lnTo>
                  <a:lnTo>
                    <a:pt x="2594" y="158"/>
                  </a:lnTo>
                  <a:lnTo>
                    <a:pt x="2586" y="140"/>
                  </a:lnTo>
                  <a:lnTo>
                    <a:pt x="2582" y="118"/>
                  </a:lnTo>
                  <a:lnTo>
                    <a:pt x="2580" y="91"/>
                  </a:lnTo>
                  <a:lnTo>
                    <a:pt x="2582" y="64"/>
                  </a:lnTo>
                  <a:lnTo>
                    <a:pt x="2586" y="41"/>
                  </a:lnTo>
                  <a:lnTo>
                    <a:pt x="2595" y="23"/>
                  </a:lnTo>
                  <a:lnTo>
                    <a:pt x="2607" y="11"/>
                  </a:lnTo>
                  <a:lnTo>
                    <a:pt x="2620" y="2"/>
                  </a:lnTo>
                  <a:lnTo>
                    <a:pt x="2636" y="0"/>
                  </a:lnTo>
                  <a:close/>
                  <a:moveTo>
                    <a:pt x="2506" y="0"/>
                  </a:moveTo>
                  <a:lnTo>
                    <a:pt x="2515" y="0"/>
                  </a:lnTo>
                  <a:lnTo>
                    <a:pt x="2515" y="160"/>
                  </a:lnTo>
                  <a:lnTo>
                    <a:pt x="2549" y="160"/>
                  </a:lnTo>
                  <a:lnTo>
                    <a:pt x="2549" y="179"/>
                  </a:lnTo>
                  <a:lnTo>
                    <a:pt x="2459" y="179"/>
                  </a:lnTo>
                  <a:lnTo>
                    <a:pt x="2459" y="160"/>
                  </a:lnTo>
                  <a:lnTo>
                    <a:pt x="2495" y="160"/>
                  </a:lnTo>
                  <a:lnTo>
                    <a:pt x="2495" y="39"/>
                  </a:lnTo>
                  <a:lnTo>
                    <a:pt x="2497" y="24"/>
                  </a:lnTo>
                  <a:lnTo>
                    <a:pt x="2487" y="36"/>
                  </a:lnTo>
                  <a:lnTo>
                    <a:pt x="2459" y="56"/>
                  </a:lnTo>
                  <a:lnTo>
                    <a:pt x="2450" y="43"/>
                  </a:lnTo>
                  <a:lnTo>
                    <a:pt x="2506" y="0"/>
                  </a:lnTo>
                  <a:close/>
                  <a:moveTo>
                    <a:pt x="2370" y="0"/>
                  </a:moveTo>
                  <a:lnTo>
                    <a:pt x="2378" y="0"/>
                  </a:lnTo>
                  <a:lnTo>
                    <a:pt x="2378" y="160"/>
                  </a:lnTo>
                  <a:lnTo>
                    <a:pt x="2413" y="160"/>
                  </a:lnTo>
                  <a:lnTo>
                    <a:pt x="2413" y="179"/>
                  </a:lnTo>
                  <a:lnTo>
                    <a:pt x="2324" y="179"/>
                  </a:lnTo>
                  <a:lnTo>
                    <a:pt x="2324" y="160"/>
                  </a:lnTo>
                  <a:lnTo>
                    <a:pt x="2359" y="160"/>
                  </a:lnTo>
                  <a:lnTo>
                    <a:pt x="2359" y="39"/>
                  </a:lnTo>
                  <a:lnTo>
                    <a:pt x="2361" y="24"/>
                  </a:lnTo>
                  <a:lnTo>
                    <a:pt x="2351" y="36"/>
                  </a:lnTo>
                  <a:lnTo>
                    <a:pt x="2324" y="56"/>
                  </a:lnTo>
                  <a:lnTo>
                    <a:pt x="2314" y="43"/>
                  </a:lnTo>
                  <a:lnTo>
                    <a:pt x="2370" y="0"/>
                  </a:lnTo>
                  <a:close/>
                  <a:moveTo>
                    <a:pt x="2232" y="0"/>
                  </a:moveTo>
                  <a:lnTo>
                    <a:pt x="2242" y="0"/>
                  </a:lnTo>
                  <a:lnTo>
                    <a:pt x="2242" y="160"/>
                  </a:lnTo>
                  <a:lnTo>
                    <a:pt x="2277" y="160"/>
                  </a:lnTo>
                  <a:lnTo>
                    <a:pt x="2277" y="179"/>
                  </a:lnTo>
                  <a:lnTo>
                    <a:pt x="2188" y="179"/>
                  </a:lnTo>
                  <a:lnTo>
                    <a:pt x="2188" y="160"/>
                  </a:lnTo>
                  <a:lnTo>
                    <a:pt x="2223" y="160"/>
                  </a:lnTo>
                  <a:lnTo>
                    <a:pt x="2223" y="39"/>
                  </a:lnTo>
                  <a:lnTo>
                    <a:pt x="2225" y="24"/>
                  </a:lnTo>
                  <a:lnTo>
                    <a:pt x="2216" y="36"/>
                  </a:lnTo>
                  <a:lnTo>
                    <a:pt x="2188" y="56"/>
                  </a:lnTo>
                  <a:lnTo>
                    <a:pt x="2178" y="43"/>
                  </a:lnTo>
                  <a:lnTo>
                    <a:pt x="2232" y="0"/>
                  </a:lnTo>
                  <a:close/>
                  <a:moveTo>
                    <a:pt x="2093" y="0"/>
                  </a:moveTo>
                  <a:lnTo>
                    <a:pt x="2093" y="0"/>
                  </a:lnTo>
                  <a:lnTo>
                    <a:pt x="2111" y="2"/>
                  </a:lnTo>
                  <a:lnTo>
                    <a:pt x="2126" y="10"/>
                  </a:lnTo>
                  <a:lnTo>
                    <a:pt x="2136" y="23"/>
                  </a:lnTo>
                  <a:lnTo>
                    <a:pt x="2145" y="41"/>
                  </a:lnTo>
                  <a:lnTo>
                    <a:pt x="2149" y="64"/>
                  </a:lnTo>
                  <a:lnTo>
                    <a:pt x="2150" y="91"/>
                  </a:lnTo>
                  <a:lnTo>
                    <a:pt x="2149" y="118"/>
                  </a:lnTo>
                  <a:lnTo>
                    <a:pt x="2143" y="142"/>
                  </a:lnTo>
                  <a:lnTo>
                    <a:pt x="2136" y="158"/>
                  </a:lnTo>
                  <a:lnTo>
                    <a:pt x="2124" y="171"/>
                  </a:lnTo>
                  <a:lnTo>
                    <a:pt x="2109" y="179"/>
                  </a:lnTo>
                  <a:lnTo>
                    <a:pt x="2093" y="181"/>
                  </a:lnTo>
                  <a:lnTo>
                    <a:pt x="2093" y="181"/>
                  </a:lnTo>
                  <a:lnTo>
                    <a:pt x="2074" y="179"/>
                  </a:lnTo>
                  <a:lnTo>
                    <a:pt x="2059" y="171"/>
                  </a:lnTo>
                  <a:lnTo>
                    <a:pt x="2050" y="158"/>
                  </a:lnTo>
                  <a:lnTo>
                    <a:pt x="2041" y="140"/>
                  </a:lnTo>
                  <a:lnTo>
                    <a:pt x="2037" y="118"/>
                  </a:lnTo>
                  <a:lnTo>
                    <a:pt x="2035" y="91"/>
                  </a:lnTo>
                  <a:lnTo>
                    <a:pt x="2037" y="64"/>
                  </a:lnTo>
                  <a:lnTo>
                    <a:pt x="2042" y="41"/>
                  </a:lnTo>
                  <a:lnTo>
                    <a:pt x="2050" y="23"/>
                  </a:lnTo>
                  <a:lnTo>
                    <a:pt x="2061" y="11"/>
                  </a:lnTo>
                  <a:lnTo>
                    <a:pt x="2076" y="2"/>
                  </a:lnTo>
                  <a:lnTo>
                    <a:pt x="2093" y="0"/>
                  </a:lnTo>
                  <a:close/>
                  <a:moveTo>
                    <a:pt x="1957" y="0"/>
                  </a:moveTo>
                  <a:lnTo>
                    <a:pt x="1957" y="0"/>
                  </a:lnTo>
                  <a:lnTo>
                    <a:pt x="1975" y="2"/>
                  </a:lnTo>
                  <a:lnTo>
                    <a:pt x="1990" y="10"/>
                  </a:lnTo>
                  <a:lnTo>
                    <a:pt x="2000" y="23"/>
                  </a:lnTo>
                  <a:lnTo>
                    <a:pt x="2007" y="41"/>
                  </a:lnTo>
                  <a:lnTo>
                    <a:pt x="2013" y="64"/>
                  </a:lnTo>
                  <a:lnTo>
                    <a:pt x="2014" y="91"/>
                  </a:lnTo>
                  <a:lnTo>
                    <a:pt x="2013" y="118"/>
                  </a:lnTo>
                  <a:lnTo>
                    <a:pt x="2007" y="142"/>
                  </a:lnTo>
                  <a:lnTo>
                    <a:pt x="2000" y="158"/>
                  </a:lnTo>
                  <a:lnTo>
                    <a:pt x="1988" y="171"/>
                  </a:lnTo>
                  <a:lnTo>
                    <a:pt x="1974" y="179"/>
                  </a:lnTo>
                  <a:lnTo>
                    <a:pt x="1957" y="181"/>
                  </a:lnTo>
                  <a:lnTo>
                    <a:pt x="1957" y="181"/>
                  </a:lnTo>
                  <a:lnTo>
                    <a:pt x="1938" y="179"/>
                  </a:lnTo>
                  <a:lnTo>
                    <a:pt x="1923" y="171"/>
                  </a:lnTo>
                  <a:lnTo>
                    <a:pt x="1912" y="158"/>
                  </a:lnTo>
                  <a:lnTo>
                    <a:pt x="1905" y="140"/>
                  </a:lnTo>
                  <a:lnTo>
                    <a:pt x="1901" y="118"/>
                  </a:lnTo>
                  <a:lnTo>
                    <a:pt x="1899" y="91"/>
                  </a:lnTo>
                  <a:lnTo>
                    <a:pt x="1901" y="64"/>
                  </a:lnTo>
                  <a:lnTo>
                    <a:pt x="1907" y="41"/>
                  </a:lnTo>
                  <a:lnTo>
                    <a:pt x="1914" y="23"/>
                  </a:lnTo>
                  <a:lnTo>
                    <a:pt x="1925" y="11"/>
                  </a:lnTo>
                  <a:lnTo>
                    <a:pt x="1940" y="2"/>
                  </a:lnTo>
                  <a:lnTo>
                    <a:pt x="1957" y="0"/>
                  </a:lnTo>
                  <a:close/>
                  <a:moveTo>
                    <a:pt x="1821" y="0"/>
                  </a:moveTo>
                  <a:lnTo>
                    <a:pt x="1821" y="0"/>
                  </a:lnTo>
                  <a:lnTo>
                    <a:pt x="1839" y="2"/>
                  </a:lnTo>
                  <a:lnTo>
                    <a:pt x="1853" y="10"/>
                  </a:lnTo>
                  <a:lnTo>
                    <a:pt x="1864" y="23"/>
                  </a:lnTo>
                  <a:lnTo>
                    <a:pt x="1871" y="41"/>
                  </a:lnTo>
                  <a:lnTo>
                    <a:pt x="1877" y="64"/>
                  </a:lnTo>
                  <a:lnTo>
                    <a:pt x="1879" y="91"/>
                  </a:lnTo>
                  <a:lnTo>
                    <a:pt x="1877" y="118"/>
                  </a:lnTo>
                  <a:lnTo>
                    <a:pt x="1871" y="142"/>
                  </a:lnTo>
                  <a:lnTo>
                    <a:pt x="1864" y="158"/>
                  </a:lnTo>
                  <a:lnTo>
                    <a:pt x="1853" y="171"/>
                  </a:lnTo>
                  <a:lnTo>
                    <a:pt x="1838" y="179"/>
                  </a:lnTo>
                  <a:lnTo>
                    <a:pt x="1821" y="181"/>
                  </a:lnTo>
                  <a:lnTo>
                    <a:pt x="1821" y="181"/>
                  </a:lnTo>
                  <a:lnTo>
                    <a:pt x="1802" y="179"/>
                  </a:lnTo>
                  <a:lnTo>
                    <a:pt x="1787" y="171"/>
                  </a:lnTo>
                  <a:lnTo>
                    <a:pt x="1776" y="158"/>
                  </a:lnTo>
                  <a:lnTo>
                    <a:pt x="1769" y="140"/>
                  </a:lnTo>
                  <a:lnTo>
                    <a:pt x="1765" y="118"/>
                  </a:lnTo>
                  <a:lnTo>
                    <a:pt x="1763" y="91"/>
                  </a:lnTo>
                  <a:lnTo>
                    <a:pt x="1765" y="64"/>
                  </a:lnTo>
                  <a:lnTo>
                    <a:pt x="1769" y="41"/>
                  </a:lnTo>
                  <a:lnTo>
                    <a:pt x="1778" y="23"/>
                  </a:lnTo>
                  <a:lnTo>
                    <a:pt x="1789" y="11"/>
                  </a:lnTo>
                  <a:lnTo>
                    <a:pt x="1802" y="2"/>
                  </a:lnTo>
                  <a:lnTo>
                    <a:pt x="1821" y="0"/>
                  </a:lnTo>
                  <a:close/>
                  <a:moveTo>
                    <a:pt x="1685" y="0"/>
                  </a:moveTo>
                  <a:lnTo>
                    <a:pt x="1685" y="0"/>
                  </a:lnTo>
                  <a:lnTo>
                    <a:pt x="1702" y="2"/>
                  </a:lnTo>
                  <a:lnTo>
                    <a:pt x="1717" y="10"/>
                  </a:lnTo>
                  <a:lnTo>
                    <a:pt x="1728" y="23"/>
                  </a:lnTo>
                  <a:lnTo>
                    <a:pt x="1735" y="41"/>
                  </a:lnTo>
                  <a:lnTo>
                    <a:pt x="1741" y="64"/>
                  </a:lnTo>
                  <a:lnTo>
                    <a:pt x="1741" y="91"/>
                  </a:lnTo>
                  <a:lnTo>
                    <a:pt x="1741" y="118"/>
                  </a:lnTo>
                  <a:lnTo>
                    <a:pt x="1735" y="142"/>
                  </a:lnTo>
                  <a:lnTo>
                    <a:pt x="1728" y="158"/>
                  </a:lnTo>
                  <a:lnTo>
                    <a:pt x="1717" y="171"/>
                  </a:lnTo>
                  <a:lnTo>
                    <a:pt x="1702" y="179"/>
                  </a:lnTo>
                  <a:lnTo>
                    <a:pt x="1685" y="181"/>
                  </a:lnTo>
                  <a:lnTo>
                    <a:pt x="1685" y="181"/>
                  </a:lnTo>
                  <a:lnTo>
                    <a:pt x="1666" y="179"/>
                  </a:lnTo>
                  <a:lnTo>
                    <a:pt x="1651" y="171"/>
                  </a:lnTo>
                  <a:lnTo>
                    <a:pt x="1640" y="158"/>
                  </a:lnTo>
                  <a:lnTo>
                    <a:pt x="1633" y="140"/>
                  </a:lnTo>
                  <a:lnTo>
                    <a:pt x="1629" y="118"/>
                  </a:lnTo>
                  <a:lnTo>
                    <a:pt x="1627" y="91"/>
                  </a:lnTo>
                  <a:lnTo>
                    <a:pt x="1629" y="64"/>
                  </a:lnTo>
                  <a:lnTo>
                    <a:pt x="1633" y="41"/>
                  </a:lnTo>
                  <a:lnTo>
                    <a:pt x="1642" y="23"/>
                  </a:lnTo>
                  <a:lnTo>
                    <a:pt x="1653" y="11"/>
                  </a:lnTo>
                  <a:lnTo>
                    <a:pt x="1666" y="2"/>
                  </a:lnTo>
                  <a:lnTo>
                    <a:pt x="1685" y="0"/>
                  </a:lnTo>
                  <a:close/>
                  <a:moveTo>
                    <a:pt x="1553" y="0"/>
                  </a:moveTo>
                  <a:lnTo>
                    <a:pt x="1562" y="0"/>
                  </a:lnTo>
                  <a:lnTo>
                    <a:pt x="1562" y="160"/>
                  </a:lnTo>
                  <a:lnTo>
                    <a:pt x="1596" y="160"/>
                  </a:lnTo>
                  <a:lnTo>
                    <a:pt x="1596" y="179"/>
                  </a:lnTo>
                  <a:lnTo>
                    <a:pt x="1506" y="179"/>
                  </a:lnTo>
                  <a:lnTo>
                    <a:pt x="1506" y="160"/>
                  </a:lnTo>
                  <a:lnTo>
                    <a:pt x="1542" y="160"/>
                  </a:lnTo>
                  <a:lnTo>
                    <a:pt x="1542" y="39"/>
                  </a:lnTo>
                  <a:lnTo>
                    <a:pt x="1545" y="24"/>
                  </a:lnTo>
                  <a:lnTo>
                    <a:pt x="1534" y="36"/>
                  </a:lnTo>
                  <a:lnTo>
                    <a:pt x="1506" y="56"/>
                  </a:lnTo>
                  <a:lnTo>
                    <a:pt x="1497" y="43"/>
                  </a:lnTo>
                  <a:lnTo>
                    <a:pt x="1553" y="0"/>
                  </a:lnTo>
                  <a:close/>
                  <a:moveTo>
                    <a:pt x="1411" y="0"/>
                  </a:moveTo>
                  <a:lnTo>
                    <a:pt x="1411" y="0"/>
                  </a:lnTo>
                  <a:lnTo>
                    <a:pt x="1430" y="2"/>
                  </a:lnTo>
                  <a:lnTo>
                    <a:pt x="1445" y="10"/>
                  </a:lnTo>
                  <a:lnTo>
                    <a:pt x="1456" y="23"/>
                  </a:lnTo>
                  <a:lnTo>
                    <a:pt x="1463" y="41"/>
                  </a:lnTo>
                  <a:lnTo>
                    <a:pt x="1467" y="64"/>
                  </a:lnTo>
                  <a:lnTo>
                    <a:pt x="1469" y="91"/>
                  </a:lnTo>
                  <a:lnTo>
                    <a:pt x="1467" y="118"/>
                  </a:lnTo>
                  <a:lnTo>
                    <a:pt x="1463" y="142"/>
                  </a:lnTo>
                  <a:lnTo>
                    <a:pt x="1454" y="158"/>
                  </a:lnTo>
                  <a:lnTo>
                    <a:pt x="1443" y="171"/>
                  </a:lnTo>
                  <a:lnTo>
                    <a:pt x="1430" y="179"/>
                  </a:lnTo>
                  <a:lnTo>
                    <a:pt x="1411" y="181"/>
                  </a:lnTo>
                  <a:lnTo>
                    <a:pt x="1411" y="181"/>
                  </a:lnTo>
                  <a:lnTo>
                    <a:pt x="1395" y="179"/>
                  </a:lnTo>
                  <a:lnTo>
                    <a:pt x="1380" y="171"/>
                  </a:lnTo>
                  <a:lnTo>
                    <a:pt x="1368" y="158"/>
                  </a:lnTo>
                  <a:lnTo>
                    <a:pt x="1361" y="140"/>
                  </a:lnTo>
                  <a:lnTo>
                    <a:pt x="1355" y="118"/>
                  </a:lnTo>
                  <a:lnTo>
                    <a:pt x="1355" y="91"/>
                  </a:lnTo>
                  <a:lnTo>
                    <a:pt x="1355" y="64"/>
                  </a:lnTo>
                  <a:lnTo>
                    <a:pt x="1361" y="41"/>
                  </a:lnTo>
                  <a:lnTo>
                    <a:pt x="1368" y="23"/>
                  </a:lnTo>
                  <a:lnTo>
                    <a:pt x="1380" y="11"/>
                  </a:lnTo>
                  <a:lnTo>
                    <a:pt x="1395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9" y="10"/>
                  </a:lnTo>
                  <a:lnTo>
                    <a:pt x="1320" y="23"/>
                  </a:lnTo>
                  <a:lnTo>
                    <a:pt x="1327" y="41"/>
                  </a:lnTo>
                  <a:lnTo>
                    <a:pt x="1331" y="64"/>
                  </a:lnTo>
                  <a:lnTo>
                    <a:pt x="1333" y="91"/>
                  </a:lnTo>
                  <a:lnTo>
                    <a:pt x="1331" y="118"/>
                  </a:lnTo>
                  <a:lnTo>
                    <a:pt x="1327" y="142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4" y="179"/>
                  </a:lnTo>
                  <a:lnTo>
                    <a:pt x="1275" y="181"/>
                  </a:lnTo>
                  <a:lnTo>
                    <a:pt x="1275" y="181"/>
                  </a:lnTo>
                  <a:lnTo>
                    <a:pt x="1259" y="179"/>
                  </a:lnTo>
                  <a:lnTo>
                    <a:pt x="1244" y="171"/>
                  </a:lnTo>
                  <a:lnTo>
                    <a:pt x="1233" y="158"/>
                  </a:lnTo>
                  <a:lnTo>
                    <a:pt x="1225" y="140"/>
                  </a:lnTo>
                  <a:lnTo>
                    <a:pt x="1219" y="118"/>
                  </a:lnTo>
                  <a:lnTo>
                    <a:pt x="1218" y="91"/>
                  </a:lnTo>
                  <a:lnTo>
                    <a:pt x="1219" y="64"/>
                  </a:lnTo>
                  <a:lnTo>
                    <a:pt x="1225" y="41"/>
                  </a:lnTo>
                  <a:lnTo>
                    <a:pt x="1233" y="23"/>
                  </a:lnTo>
                  <a:lnTo>
                    <a:pt x="1244" y="11"/>
                  </a:lnTo>
                  <a:lnTo>
                    <a:pt x="1259" y="2"/>
                  </a:lnTo>
                  <a:lnTo>
                    <a:pt x="1275" y="0"/>
                  </a:lnTo>
                  <a:close/>
                  <a:moveTo>
                    <a:pt x="1143" y="0"/>
                  </a:moveTo>
                  <a:lnTo>
                    <a:pt x="1152" y="0"/>
                  </a:lnTo>
                  <a:lnTo>
                    <a:pt x="1152" y="160"/>
                  </a:lnTo>
                  <a:lnTo>
                    <a:pt x="1188" y="160"/>
                  </a:lnTo>
                  <a:lnTo>
                    <a:pt x="1188" y="179"/>
                  </a:lnTo>
                  <a:lnTo>
                    <a:pt x="1098" y="179"/>
                  </a:lnTo>
                  <a:lnTo>
                    <a:pt x="1098" y="160"/>
                  </a:lnTo>
                  <a:lnTo>
                    <a:pt x="1134" y="160"/>
                  </a:lnTo>
                  <a:lnTo>
                    <a:pt x="1134" y="39"/>
                  </a:lnTo>
                  <a:lnTo>
                    <a:pt x="1136" y="24"/>
                  </a:lnTo>
                  <a:lnTo>
                    <a:pt x="1126" y="36"/>
                  </a:lnTo>
                  <a:lnTo>
                    <a:pt x="1098" y="56"/>
                  </a:lnTo>
                  <a:lnTo>
                    <a:pt x="1089" y="43"/>
                  </a:lnTo>
                  <a:lnTo>
                    <a:pt x="1143" y="0"/>
                  </a:lnTo>
                  <a:close/>
                  <a:moveTo>
                    <a:pt x="1004" y="0"/>
                  </a:moveTo>
                  <a:lnTo>
                    <a:pt x="1004" y="0"/>
                  </a:lnTo>
                  <a:lnTo>
                    <a:pt x="1022" y="2"/>
                  </a:lnTo>
                  <a:lnTo>
                    <a:pt x="1037" y="10"/>
                  </a:lnTo>
                  <a:lnTo>
                    <a:pt x="1048" y="23"/>
                  </a:lnTo>
                  <a:lnTo>
                    <a:pt x="1056" y="41"/>
                  </a:lnTo>
                  <a:lnTo>
                    <a:pt x="1059" y="64"/>
                  </a:lnTo>
                  <a:lnTo>
                    <a:pt x="1061" y="91"/>
                  </a:lnTo>
                  <a:lnTo>
                    <a:pt x="1059" y="118"/>
                  </a:lnTo>
                  <a:lnTo>
                    <a:pt x="1054" y="142"/>
                  </a:lnTo>
                  <a:lnTo>
                    <a:pt x="1046" y="158"/>
                  </a:lnTo>
                  <a:lnTo>
                    <a:pt x="1035" y="171"/>
                  </a:lnTo>
                  <a:lnTo>
                    <a:pt x="1020" y="179"/>
                  </a:lnTo>
                  <a:lnTo>
                    <a:pt x="1004" y="181"/>
                  </a:lnTo>
                  <a:lnTo>
                    <a:pt x="1004" y="181"/>
                  </a:lnTo>
                  <a:lnTo>
                    <a:pt x="985" y="179"/>
                  </a:lnTo>
                  <a:lnTo>
                    <a:pt x="970" y="171"/>
                  </a:lnTo>
                  <a:lnTo>
                    <a:pt x="961" y="158"/>
                  </a:lnTo>
                  <a:lnTo>
                    <a:pt x="953" y="140"/>
                  </a:lnTo>
                  <a:lnTo>
                    <a:pt x="948" y="118"/>
                  </a:lnTo>
                  <a:lnTo>
                    <a:pt x="946" y="91"/>
                  </a:lnTo>
                  <a:lnTo>
                    <a:pt x="948" y="64"/>
                  </a:lnTo>
                  <a:lnTo>
                    <a:pt x="953" y="41"/>
                  </a:lnTo>
                  <a:lnTo>
                    <a:pt x="961" y="23"/>
                  </a:lnTo>
                  <a:lnTo>
                    <a:pt x="972" y="11"/>
                  </a:lnTo>
                  <a:lnTo>
                    <a:pt x="987" y="2"/>
                  </a:lnTo>
                  <a:lnTo>
                    <a:pt x="1004" y="0"/>
                  </a:lnTo>
                  <a:close/>
                  <a:moveTo>
                    <a:pt x="871" y="0"/>
                  </a:moveTo>
                  <a:lnTo>
                    <a:pt x="881" y="0"/>
                  </a:lnTo>
                  <a:lnTo>
                    <a:pt x="881" y="160"/>
                  </a:lnTo>
                  <a:lnTo>
                    <a:pt x="914" y="160"/>
                  </a:lnTo>
                  <a:lnTo>
                    <a:pt x="914" y="179"/>
                  </a:lnTo>
                  <a:lnTo>
                    <a:pt x="827" y="179"/>
                  </a:lnTo>
                  <a:lnTo>
                    <a:pt x="827" y="160"/>
                  </a:lnTo>
                  <a:lnTo>
                    <a:pt x="862" y="160"/>
                  </a:lnTo>
                  <a:lnTo>
                    <a:pt x="862" y="39"/>
                  </a:lnTo>
                  <a:lnTo>
                    <a:pt x="864" y="24"/>
                  </a:lnTo>
                  <a:lnTo>
                    <a:pt x="855" y="36"/>
                  </a:lnTo>
                  <a:lnTo>
                    <a:pt x="827" y="56"/>
                  </a:lnTo>
                  <a:lnTo>
                    <a:pt x="817" y="43"/>
                  </a:lnTo>
                  <a:lnTo>
                    <a:pt x="871" y="0"/>
                  </a:lnTo>
                  <a:close/>
                  <a:moveTo>
                    <a:pt x="735" y="0"/>
                  </a:moveTo>
                  <a:lnTo>
                    <a:pt x="745" y="0"/>
                  </a:lnTo>
                  <a:lnTo>
                    <a:pt x="745" y="160"/>
                  </a:lnTo>
                  <a:lnTo>
                    <a:pt x="778" y="160"/>
                  </a:lnTo>
                  <a:lnTo>
                    <a:pt x="778" y="179"/>
                  </a:lnTo>
                  <a:lnTo>
                    <a:pt x="691" y="179"/>
                  </a:lnTo>
                  <a:lnTo>
                    <a:pt x="691" y="160"/>
                  </a:lnTo>
                  <a:lnTo>
                    <a:pt x="724" y="160"/>
                  </a:lnTo>
                  <a:lnTo>
                    <a:pt x="724" y="39"/>
                  </a:lnTo>
                  <a:lnTo>
                    <a:pt x="728" y="24"/>
                  </a:lnTo>
                  <a:lnTo>
                    <a:pt x="717" y="36"/>
                  </a:lnTo>
                  <a:lnTo>
                    <a:pt x="691" y="56"/>
                  </a:lnTo>
                  <a:lnTo>
                    <a:pt x="681" y="43"/>
                  </a:lnTo>
                  <a:lnTo>
                    <a:pt x="735" y="0"/>
                  </a:lnTo>
                  <a:close/>
                  <a:moveTo>
                    <a:pt x="596" y="0"/>
                  </a:moveTo>
                  <a:lnTo>
                    <a:pt x="596" y="0"/>
                  </a:lnTo>
                  <a:lnTo>
                    <a:pt x="613" y="2"/>
                  </a:lnTo>
                  <a:lnTo>
                    <a:pt x="627" y="10"/>
                  </a:lnTo>
                  <a:lnTo>
                    <a:pt x="639" y="23"/>
                  </a:lnTo>
                  <a:lnTo>
                    <a:pt x="646" y="41"/>
                  </a:lnTo>
                  <a:lnTo>
                    <a:pt x="652" y="64"/>
                  </a:lnTo>
                  <a:lnTo>
                    <a:pt x="652" y="91"/>
                  </a:lnTo>
                  <a:lnTo>
                    <a:pt x="652" y="118"/>
                  </a:lnTo>
                  <a:lnTo>
                    <a:pt x="646" y="142"/>
                  </a:lnTo>
                  <a:lnTo>
                    <a:pt x="639" y="158"/>
                  </a:lnTo>
                  <a:lnTo>
                    <a:pt x="627" y="171"/>
                  </a:lnTo>
                  <a:lnTo>
                    <a:pt x="613" y="179"/>
                  </a:lnTo>
                  <a:lnTo>
                    <a:pt x="596" y="181"/>
                  </a:lnTo>
                  <a:lnTo>
                    <a:pt x="596" y="181"/>
                  </a:lnTo>
                  <a:lnTo>
                    <a:pt x="577" y="179"/>
                  </a:lnTo>
                  <a:lnTo>
                    <a:pt x="562" y="171"/>
                  </a:lnTo>
                  <a:lnTo>
                    <a:pt x="551" y="158"/>
                  </a:lnTo>
                  <a:lnTo>
                    <a:pt x="544" y="140"/>
                  </a:lnTo>
                  <a:lnTo>
                    <a:pt x="540" y="118"/>
                  </a:lnTo>
                  <a:lnTo>
                    <a:pt x="538" y="91"/>
                  </a:lnTo>
                  <a:lnTo>
                    <a:pt x="540" y="64"/>
                  </a:lnTo>
                  <a:lnTo>
                    <a:pt x="544" y="41"/>
                  </a:lnTo>
                  <a:lnTo>
                    <a:pt x="553" y="23"/>
                  </a:lnTo>
                  <a:lnTo>
                    <a:pt x="564" y="11"/>
                  </a:lnTo>
                  <a:lnTo>
                    <a:pt x="577" y="2"/>
                  </a:lnTo>
                  <a:lnTo>
                    <a:pt x="596" y="0"/>
                  </a:lnTo>
                  <a:close/>
                  <a:moveTo>
                    <a:pt x="458" y="0"/>
                  </a:moveTo>
                  <a:lnTo>
                    <a:pt x="460" y="0"/>
                  </a:lnTo>
                  <a:lnTo>
                    <a:pt x="477" y="2"/>
                  </a:lnTo>
                  <a:lnTo>
                    <a:pt x="492" y="10"/>
                  </a:lnTo>
                  <a:lnTo>
                    <a:pt x="503" y="23"/>
                  </a:lnTo>
                  <a:lnTo>
                    <a:pt x="510" y="41"/>
                  </a:lnTo>
                  <a:lnTo>
                    <a:pt x="516" y="64"/>
                  </a:lnTo>
                  <a:lnTo>
                    <a:pt x="516" y="91"/>
                  </a:lnTo>
                  <a:lnTo>
                    <a:pt x="514" y="118"/>
                  </a:lnTo>
                  <a:lnTo>
                    <a:pt x="510" y="142"/>
                  </a:lnTo>
                  <a:lnTo>
                    <a:pt x="501" y="158"/>
                  </a:lnTo>
                  <a:lnTo>
                    <a:pt x="490" y="171"/>
                  </a:lnTo>
                  <a:lnTo>
                    <a:pt x="477" y="179"/>
                  </a:lnTo>
                  <a:lnTo>
                    <a:pt x="460" y="181"/>
                  </a:lnTo>
                  <a:lnTo>
                    <a:pt x="458" y="181"/>
                  </a:lnTo>
                  <a:lnTo>
                    <a:pt x="441" y="179"/>
                  </a:lnTo>
                  <a:lnTo>
                    <a:pt x="426" y="171"/>
                  </a:lnTo>
                  <a:lnTo>
                    <a:pt x="415" y="158"/>
                  </a:lnTo>
                  <a:lnTo>
                    <a:pt x="408" y="140"/>
                  </a:lnTo>
                  <a:lnTo>
                    <a:pt x="404" y="118"/>
                  </a:lnTo>
                  <a:lnTo>
                    <a:pt x="402" y="91"/>
                  </a:lnTo>
                  <a:lnTo>
                    <a:pt x="404" y="64"/>
                  </a:lnTo>
                  <a:lnTo>
                    <a:pt x="408" y="41"/>
                  </a:lnTo>
                  <a:lnTo>
                    <a:pt x="417" y="23"/>
                  </a:lnTo>
                  <a:lnTo>
                    <a:pt x="428" y="11"/>
                  </a:lnTo>
                  <a:lnTo>
                    <a:pt x="441" y="2"/>
                  </a:lnTo>
                  <a:lnTo>
                    <a:pt x="458" y="0"/>
                  </a:lnTo>
                  <a:close/>
                  <a:moveTo>
                    <a:pt x="328" y="0"/>
                  </a:moveTo>
                  <a:lnTo>
                    <a:pt x="337" y="0"/>
                  </a:lnTo>
                  <a:lnTo>
                    <a:pt x="337" y="160"/>
                  </a:lnTo>
                  <a:lnTo>
                    <a:pt x="371" y="160"/>
                  </a:lnTo>
                  <a:lnTo>
                    <a:pt x="371" y="179"/>
                  </a:lnTo>
                  <a:lnTo>
                    <a:pt x="281" y="179"/>
                  </a:lnTo>
                  <a:lnTo>
                    <a:pt x="281" y="160"/>
                  </a:lnTo>
                  <a:lnTo>
                    <a:pt x="317" y="160"/>
                  </a:lnTo>
                  <a:lnTo>
                    <a:pt x="317" y="39"/>
                  </a:lnTo>
                  <a:lnTo>
                    <a:pt x="318" y="24"/>
                  </a:lnTo>
                  <a:lnTo>
                    <a:pt x="309" y="36"/>
                  </a:lnTo>
                  <a:lnTo>
                    <a:pt x="281" y="56"/>
                  </a:lnTo>
                  <a:lnTo>
                    <a:pt x="272" y="43"/>
                  </a:lnTo>
                  <a:lnTo>
                    <a:pt x="328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5" y="2"/>
                  </a:lnTo>
                  <a:lnTo>
                    <a:pt x="220" y="10"/>
                  </a:lnTo>
                  <a:lnTo>
                    <a:pt x="231" y="23"/>
                  </a:lnTo>
                  <a:lnTo>
                    <a:pt x="238" y="41"/>
                  </a:lnTo>
                  <a:lnTo>
                    <a:pt x="242" y="64"/>
                  </a:lnTo>
                  <a:lnTo>
                    <a:pt x="244" y="91"/>
                  </a:lnTo>
                  <a:lnTo>
                    <a:pt x="242" y="118"/>
                  </a:lnTo>
                  <a:lnTo>
                    <a:pt x="238" y="142"/>
                  </a:lnTo>
                  <a:lnTo>
                    <a:pt x="229" y="158"/>
                  </a:lnTo>
                  <a:lnTo>
                    <a:pt x="218" y="171"/>
                  </a:lnTo>
                  <a:lnTo>
                    <a:pt x="205" y="179"/>
                  </a:lnTo>
                  <a:lnTo>
                    <a:pt x="186" y="181"/>
                  </a:lnTo>
                  <a:lnTo>
                    <a:pt x="186" y="181"/>
                  </a:lnTo>
                  <a:lnTo>
                    <a:pt x="169" y="179"/>
                  </a:lnTo>
                  <a:lnTo>
                    <a:pt x="155" y="171"/>
                  </a:lnTo>
                  <a:lnTo>
                    <a:pt x="143" y="158"/>
                  </a:lnTo>
                  <a:lnTo>
                    <a:pt x="136" y="140"/>
                  </a:lnTo>
                  <a:lnTo>
                    <a:pt x="130" y="118"/>
                  </a:lnTo>
                  <a:lnTo>
                    <a:pt x="130" y="91"/>
                  </a:lnTo>
                  <a:lnTo>
                    <a:pt x="130" y="64"/>
                  </a:lnTo>
                  <a:lnTo>
                    <a:pt x="136" y="41"/>
                  </a:lnTo>
                  <a:lnTo>
                    <a:pt x="143" y="23"/>
                  </a:lnTo>
                  <a:lnTo>
                    <a:pt x="155" y="11"/>
                  </a:lnTo>
                  <a:lnTo>
                    <a:pt x="169" y="2"/>
                  </a:lnTo>
                  <a:lnTo>
                    <a:pt x="186" y="0"/>
                  </a:lnTo>
                  <a:close/>
                  <a:moveTo>
                    <a:pt x="56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9" y="160"/>
                  </a:lnTo>
                  <a:lnTo>
                    <a:pt x="99" y="179"/>
                  </a:lnTo>
                  <a:lnTo>
                    <a:pt x="9" y="179"/>
                  </a:lnTo>
                  <a:lnTo>
                    <a:pt x="9" y="160"/>
                  </a:lnTo>
                  <a:lnTo>
                    <a:pt x="45" y="160"/>
                  </a:lnTo>
                  <a:lnTo>
                    <a:pt x="45" y="39"/>
                  </a:lnTo>
                  <a:lnTo>
                    <a:pt x="47" y="24"/>
                  </a:lnTo>
                  <a:lnTo>
                    <a:pt x="37" y="36"/>
                  </a:lnTo>
                  <a:lnTo>
                    <a:pt x="9" y="56"/>
                  </a:lnTo>
                  <a:lnTo>
                    <a:pt x="0" y="4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18">
              <a:extLst>
                <a:ext uri="{FF2B5EF4-FFF2-40B4-BE49-F238E27FC236}">
                  <a16:creationId xmlns:a16="http://schemas.microsoft.com/office/drawing/2014/main" id="{6207D2F6-A194-4899-BF10-4DDEF6ACE6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3062288"/>
              <a:ext cx="5786438" cy="287338"/>
            </a:xfrm>
            <a:custGeom>
              <a:avLst/>
              <a:gdLst>
                <a:gd name="T0" fmla="*/ 3325 w 3645"/>
                <a:gd name="T1" fmla="*/ 162 h 181"/>
                <a:gd name="T2" fmla="*/ 3052 w 3645"/>
                <a:gd name="T3" fmla="*/ 17 h 181"/>
                <a:gd name="T4" fmla="*/ 3061 w 3645"/>
                <a:gd name="T5" fmla="*/ 162 h 181"/>
                <a:gd name="T6" fmla="*/ 2908 w 3645"/>
                <a:gd name="T7" fmla="*/ 19 h 181"/>
                <a:gd name="T8" fmla="*/ 2932 w 3645"/>
                <a:gd name="T9" fmla="*/ 158 h 181"/>
                <a:gd name="T10" fmla="*/ 2763 w 3645"/>
                <a:gd name="T11" fmla="*/ 21 h 181"/>
                <a:gd name="T12" fmla="*/ 2802 w 3645"/>
                <a:gd name="T13" fmla="*/ 153 h 181"/>
                <a:gd name="T14" fmla="*/ 2214 w 3645"/>
                <a:gd name="T15" fmla="*/ 26 h 181"/>
                <a:gd name="T16" fmla="*/ 2264 w 3645"/>
                <a:gd name="T17" fmla="*/ 145 h 181"/>
                <a:gd name="T18" fmla="*/ 2072 w 3645"/>
                <a:gd name="T19" fmla="*/ 34 h 181"/>
                <a:gd name="T20" fmla="*/ 2134 w 3645"/>
                <a:gd name="T21" fmla="*/ 123 h 181"/>
                <a:gd name="T22" fmla="*/ 1929 w 3645"/>
                <a:gd name="T23" fmla="*/ 58 h 181"/>
                <a:gd name="T24" fmla="*/ 2000 w 3645"/>
                <a:gd name="T25" fmla="*/ 90 h 181"/>
                <a:gd name="T26" fmla="*/ 1791 w 3645"/>
                <a:gd name="T27" fmla="*/ 90 h 181"/>
                <a:gd name="T28" fmla="*/ 1864 w 3645"/>
                <a:gd name="T29" fmla="*/ 75 h 181"/>
                <a:gd name="T30" fmla="*/ 1519 w 3645"/>
                <a:gd name="T31" fmla="*/ 104 h 181"/>
                <a:gd name="T32" fmla="*/ 1590 w 3645"/>
                <a:gd name="T33" fmla="*/ 60 h 181"/>
                <a:gd name="T34" fmla="*/ 1383 w 3645"/>
                <a:gd name="T35" fmla="*/ 119 h 181"/>
                <a:gd name="T36" fmla="*/ 1450 w 3645"/>
                <a:gd name="T37" fmla="*/ 49 h 181"/>
                <a:gd name="T38" fmla="*/ 1115 w 3645"/>
                <a:gd name="T39" fmla="*/ 132 h 181"/>
                <a:gd name="T40" fmla="*/ 1175 w 3645"/>
                <a:gd name="T41" fmla="*/ 37 h 181"/>
                <a:gd name="T42" fmla="*/ 709 w 3645"/>
                <a:gd name="T43" fmla="*/ 142 h 181"/>
                <a:gd name="T44" fmla="*/ 761 w 3645"/>
                <a:gd name="T45" fmla="*/ 28 h 181"/>
                <a:gd name="T46" fmla="*/ 579 w 3645"/>
                <a:gd name="T47" fmla="*/ 151 h 181"/>
                <a:gd name="T48" fmla="*/ 618 w 3645"/>
                <a:gd name="T49" fmla="*/ 23 h 181"/>
                <a:gd name="T50" fmla="*/ 313 w 3645"/>
                <a:gd name="T51" fmla="*/ 157 h 181"/>
                <a:gd name="T52" fmla="*/ 343 w 3645"/>
                <a:gd name="T53" fmla="*/ 19 h 181"/>
                <a:gd name="T54" fmla="*/ 47 w 3645"/>
                <a:gd name="T55" fmla="*/ 160 h 181"/>
                <a:gd name="T56" fmla="*/ 63 w 3645"/>
                <a:gd name="T57" fmla="*/ 17 h 181"/>
                <a:gd name="T58" fmla="*/ 3465 w 3645"/>
                <a:gd name="T59" fmla="*/ 0 h 181"/>
                <a:gd name="T60" fmla="*/ 3357 w 3645"/>
                <a:gd name="T61" fmla="*/ 10 h 181"/>
                <a:gd name="T62" fmla="*/ 3267 w 3645"/>
                <a:gd name="T63" fmla="*/ 90 h 181"/>
                <a:gd name="T64" fmla="*/ 3174 w 3645"/>
                <a:gd name="T65" fmla="*/ 36 h 181"/>
                <a:gd name="T66" fmla="*/ 3052 w 3645"/>
                <a:gd name="T67" fmla="*/ 181 h 181"/>
                <a:gd name="T68" fmla="*/ 2949 w 3645"/>
                <a:gd name="T69" fmla="*/ 10 h 181"/>
                <a:gd name="T70" fmla="*/ 2860 w 3645"/>
                <a:gd name="T71" fmla="*/ 90 h 181"/>
                <a:gd name="T72" fmla="*/ 2823 w 3645"/>
                <a:gd name="T73" fmla="*/ 157 h 181"/>
                <a:gd name="T74" fmla="*/ 2648 w 3645"/>
                <a:gd name="T75" fmla="*/ 0 h 181"/>
                <a:gd name="T76" fmla="*/ 2556 w 3645"/>
                <a:gd name="T77" fmla="*/ 158 h 181"/>
                <a:gd name="T78" fmla="*/ 2331 w 3645"/>
                <a:gd name="T79" fmla="*/ 158 h 181"/>
                <a:gd name="T80" fmla="*/ 2286 w 3645"/>
                <a:gd name="T81" fmla="*/ 140 h 181"/>
                <a:gd name="T82" fmla="*/ 2236 w 3645"/>
                <a:gd name="T83" fmla="*/ 0 h 181"/>
                <a:gd name="T84" fmla="*/ 2067 w 3645"/>
                <a:gd name="T85" fmla="*/ 170 h 181"/>
                <a:gd name="T86" fmla="*/ 2018 w 3645"/>
                <a:gd name="T87" fmla="*/ 62 h 181"/>
                <a:gd name="T88" fmla="*/ 1921 w 3645"/>
                <a:gd name="T89" fmla="*/ 23 h 181"/>
                <a:gd name="T90" fmla="*/ 1826 w 3645"/>
                <a:gd name="T91" fmla="*/ 181 h 181"/>
                <a:gd name="T92" fmla="*/ 1739 w 3645"/>
                <a:gd name="T93" fmla="*/ 158 h 181"/>
                <a:gd name="T94" fmla="*/ 1610 w 3645"/>
                <a:gd name="T95" fmla="*/ 62 h 181"/>
                <a:gd name="T96" fmla="*/ 1512 w 3645"/>
                <a:gd name="T97" fmla="*/ 23 h 181"/>
                <a:gd name="T98" fmla="*/ 1419 w 3645"/>
                <a:gd name="T99" fmla="*/ 181 h 181"/>
                <a:gd name="T100" fmla="*/ 1329 w 3645"/>
                <a:gd name="T101" fmla="*/ 158 h 181"/>
                <a:gd name="T102" fmla="*/ 1203 w 3645"/>
                <a:gd name="T103" fmla="*/ 62 h 181"/>
                <a:gd name="T104" fmla="*/ 1104 w 3645"/>
                <a:gd name="T105" fmla="*/ 23 h 181"/>
                <a:gd name="T106" fmla="*/ 1015 w 3645"/>
                <a:gd name="T107" fmla="*/ 0 h 181"/>
                <a:gd name="T108" fmla="*/ 756 w 3645"/>
                <a:gd name="T109" fmla="*/ 2 h 181"/>
                <a:gd name="T110" fmla="*/ 681 w 3645"/>
                <a:gd name="T111" fmla="*/ 116 h 181"/>
                <a:gd name="T112" fmla="*/ 653 w 3645"/>
                <a:gd name="T113" fmla="*/ 140 h 181"/>
                <a:gd name="T114" fmla="*/ 601 w 3645"/>
                <a:gd name="T115" fmla="*/ 0 h 181"/>
                <a:gd name="T116" fmla="*/ 348 w 3645"/>
                <a:gd name="T117" fmla="*/ 2 h 181"/>
                <a:gd name="T118" fmla="*/ 274 w 3645"/>
                <a:gd name="T119" fmla="*/ 116 h 181"/>
                <a:gd name="T120" fmla="*/ 190 w 3645"/>
                <a:gd name="T121" fmla="*/ 23 h 181"/>
                <a:gd name="T122" fmla="*/ 74 w 3645"/>
                <a:gd name="T123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45" h="181">
                  <a:moveTo>
                    <a:pt x="3325" y="17"/>
                  </a:moveTo>
                  <a:lnTo>
                    <a:pt x="3316" y="19"/>
                  </a:lnTo>
                  <a:lnTo>
                    <a:pt x="3308" y="21"/>
                  </a:lnTo>
                  <a:lnTo>
                    <a:pt x="3303" y="26"/>
                  </a:lnTo>
                  <a:lnTo>
                    <a:pt x="3297" y="34"/>
                  </a:lnTo>
                  <a:lnTo>
                    <a:pt x="3290" y="58"/>
                  </a:lnTo>
                  <a:lnTo>
                    <a:pt x="3288" y="90"/>
                  </a:lnTo>
                  <a:lnTo>
                    <a:pt x="3288" y="104"/>
                  </a:lnTo>
                  <a:lnTo>
                    <a:pt x="3290" y="119"/>
                  </a:lnTo>
                  <a:lnTo>
                    <a:pt x="3294" y="132"/>
                  </a:lnTo>
                  <a:lnTo>
                    <a:pt x="3297" y="142"/>
                  </a:lnTo>
                  <a:lnTo>
                    <a:pt x="3301" y="151"/>
                  </a:lnTo>
                  <a:lnTo>
                    <a:pt x="3308" y="157"/>
                  </a:lnTo>
                  <a:lnTo>
                    <a:pt x="3312" y="160"/>
                  </a:lnTo>
                  <a:lnTo>
                    <a:pt x="3318" y="162"/>
                  </a:lnTo>
                  <a:lnTo>
                    <a:pt x="3325" y="162"/>
                  </a:lnTo>
                  <a:lnTo>
                    <a:pt x="3325" y="162"/>
                  </a:lnTo>
                  <a:lnTo>
                    <a:pt x="3333" y="162"/>
                  </a:lnTo>
                  <a:lnTo>
                    <a:pt x="3342" y="158"/>
                  </a:lnTo>
                  <a:lnTo>
                    <a:pt x="3348" y="153"/>
                  </a:lnTo>
                  <a:lnTo>
                    <a:pt x="3353" y="145"/>
                  </a:lnTo>
                  <a:lnTo>
                    <a:pt x="3359" y="123"/>
                  </a:lnTo>
                  <a:lnTo>
                    <a:pt x="3361" y="90"/>
                  </a:lnTo>
                  <a:lnTo>
                    <a:pt x="3361" y="75"/>
                  </a:lnTo>
                  <a:lnTo>
                    <a:pt x="3359" y="60"/>
                  </a:lnTo>
                  <a:lnTo>
                    <a:pt x="3357" y="49"/>
                  </a:lnTo>
                  <a:lnTo>
                    <a:pt x="3353" y="37"/>
                  </a:lnTo>
                  <a:lnTo>
                    <a:pt x="3348" y="28"/>
                  </a:lnTo>
                  <a:lnTo>
                    <a:pt x="3342" y="23"/>
                  </a:lnTo>
                  <a:lnTo>
                    <a:pt x="3336" y="19"/>
                  </a:lnTo>
                  <a:lnTo>
                    <a:pt x="3331" y="17"/>
                  </a:lnTo>
                  <a:lnTo>
                    <a:pt x="3325" y="17"/>
                  </a:lnTo>
                  <a:lnTo>
                    <a:pt x="3325" y="17"/>
                  </a:lnTo>
                  <a:close/>
                  <a:moveTo>
                    <a:pt x="3052" y="17"/>
                  </a:moveTo>
                  <a:lnTo>
                    <a:pt x="3044" y="19"/>
                  </a:lnTo>
                  <a:lnTo>
                    <a:pt x="3037" y="21"/>
                  </a:lnTo>
                  <a:lnTo>
                    <a:pt x="3029" y="26"/>
                  </a:lnTo>
                  <a:lnTo>
                    <a:pt x="3025" y="34"/>
                  </a:lnTo>
                  <a:lnTo>
                    <a:pt x="3018" y="58"/>
                  </a:lnTo>
                  <a:lnTo>
                    <a:pt x="3016" y="90"/>
                  </a:lnTo>
                  <a:lnTo>
                    <a:pt x="3016" y="104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2"/>
                  </a:lnTo>
                  <a:lnTo>
                    <a:pt x="3029" y="151"/>
                  </a:lnTo>
                  <a:lnTo>
                    <a:pt x="3037" y="157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2"/>
                  </a:lnTo>
                  <a:lnTo>
                    <a:pt x="3052" y="162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3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90"/>
                  </a:lnTo>
                  <a:lnTo>
                    <a:pt x="3089" y="75"/>
                  </a:lnTo>
                  <a:lnTo>
                    <a:pt x="3087" y="60"/>
                  </a:lnTo>
                  <a:lnTo>
                    <a:pt x="3085" y="49"/>
                  </a:lnTo>
                  <a:lnTo>
                    <a:pt x="3081" y="37"/>
                  </a:lnTo>
                  <a:lnTo>
                    <a:pt x="3076" y="28"/>
                  </a:lnTo>
                  <a:lnTo>
                    <a:pt x="3070" y="23"/>
                  </a:lnTo>
                  <a:lnTo>
                    <a:pt x="3065" y="19"/>
                  </a:lnTo>
                  <a:lnTo>
                    <a:pt x="3059" y="17"/>
                  </a:lnTo>
                  <a:lnTo>
                    <a:pt x="3052" y="17"/>
                  </a:lnTo>
                  <a:lnTo>
                    <a:pt x="3052" y="17"/>
                  </a:lnTo>
                  <a:close/>
                  <a:moveTo>
                    <a:pt x="2916" y="17"/>
                  </a:moveTo>
                  <a:lnTo>
                    <a:pt x="2908" y="19"/>
                  </a:lnTo>
                  <a:lnTo>
                    <a:pt x="2901" y="21"/>
                  </a:lnTo>
                  <a:lnTo>
                    <a:pt x="2893" y="26"/>
                  </a:lnTo>
                  <a:lnTo>
                    <a:pt x="2888" y="34"/>
                  </a:lnTo>
                  <a:lnTo>
                    <a:pt x="2882" y="58"/>
                  </a:lnTo>
                  <a:lnTo>
                    <a:pt x="2880" y="90"/>
                  </a:lnTo>
                  <a:lnTo>
                    <a:pt x="2880" y="104"/>
                  </a:lnTo>
                  <a:lnTo>
                    <a:pt x="2882" y="119"/>
                  </a:lnTo>
                  <a:lnTo>
                    <a:pt x="2884" y="132"/>
                  </a:lnTo>
                  <a:lnTo>
                    <a:pt x="2888" y="142"/>
                  </a:lnTo>
                  <a:lnTo>
                    <a:pt x="2893" y="151"/>
                  </a:lnTo>
                  <a:lnTo>
                    <a:pt x="2899" y="157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2"/>
                  </a:lnTo>
                  <a:lnTo>
                    <a:pt x="2916" y="162"/>
                  </a:lnTo>
                  <a:lnTo>
                    <a:pt x="2925" y="162"/>
                  </a:lnTo>
                  <a:lnTo>
                    <a:pt x="2932" y="158"/>
                  </a:lnTo>
                  <a:lnTo>
                    <a:pt x="2940" y="153"/>
                  </a:lnTo>
                  <a:lnTo>
                    <a:pt x="2944" y="145"/>
                  </a:lnTo>
                  <a:lnTo>
                    <a:pt x="2951" y="123"/>
                  </a:lnTo>
                  <a:lnTo>
                    <a:pt x="2953" y="90"/>
                  </a:lnTo>
                  <a:lnTo>
                    <a:pt x="2953" y="75"/>
                  </a:lnTo>
                  <a:lnTo>
                    <a:pt x="2951" y="60"/>
                  </a:lnTo>
                  <a:lnTo>
                    <a:pt x="2949" y="49"/>
                  </a:lnTo>
                  <a:lnTo>
                    <a:pt x="2945" y="37"/>
                  </a:lnTo>
                  <a:lnTo>
                    <a:pt x="2940" y="28"/>
                  </a:lnTo>
                  <a:lnTo>
                    <a:pt x="2934" y="23"/>
                  </a:lnTo>
                  <a:lnTo>
                    <a:pt x="2929" y="19"/>
                  </a:lnTo>
                  <a:lnTo>
                    <a:pt x="2923" y="17"/>
                  </a:lnTo>
                  <a:lnTo>
                    <a:pt x="2916" y="17"/>
                  </a:lnTo>
                  <a:lnTo>
                    <a:pt x="2916" y="17"/>
                  </a:lnTo>
                  <a:close/>
                  <a:moveTo>
                    <a:pt x="2780" y="17"/>
                  </a:moveTo>
                  <a:lnTo>
                    <a:pt x="2770" y="19"/>
                  </a:lnTo>
                  <a:lnTo>
                    <a:pt x="2763" y="21"/>
                  </a:lnTo>
                  <a:lnTo>
                    <a:pt x="2757" y="26"/>
                  </a:lnTo>
                  <a:lnTo>
                    <a:pt x="2752" y="34"/>
                  </a:lnTo>
                  <a:lnTo>
                    <a:pt x="2746" y="58"/>
                  </a:lnTo>
                  <a:lnTo>
                    <a:pt x="2744" y="90"/>
                  </a:lnTo>
                  <a:lnTo>
                    <a:pt x="2744" y="104"/>
                  </a:lnTo>
                  <a:lnTo>
                    <a:pt x="2746" y="119"/>
                  </a:lnTo>
                  <a:lnTo>
                    <a:pt x="2748" y="132"/>
                  </a:lnTo>
                  <a:lnTo>
                    <a:pt x="2752" y="142"/>
                  </a:lnTo>
                  <a:lnTo>
                    <a:pt x="2757" y="151"/>
                  </a:lnTo>
                  <a:lnTo>
                    <a:pt x="2763" y="157"/>
                  </a:lnTo>
                  <a:lnTo>
                    <a:pt x="2769" y="160"/>
                  </a:lnTo>
                  <a:lnTo>
                    <a:pt x="2774" y="162"/>
                  </a:lnTo>
                  <a:lnTo>
                    <a:pt x="2780" y="162"/>
                  </a:lnTo>
                  <a:lnTo>
                    <a:pt x="2780" y="162"/>
                  </a:lnTo>
                  <a:lnTo>
                    <a:pt x="2789" y="162"/>
                  </a:lnTo>
                  <a:lnTo>
                    <a:pt x="2796" y="158"/>
                  </a:lnTo>
                  <a:lnTo>
                    <a:pt x="2802" y="153"/>
                  </a:lnTo>
                  <a:lnTo>
                    <a:pt x="2808" y="145"/>
                  </a:lnTo>
                  <a:lnTo>
                    <a:pt x="2815" y="123"/>
                  </a:lnTo>
                  <a:lnTo>
                    <a:pt x="2817" y="90"/>
                  </a:lnTo>
                  <a:lnTo>
                    <a:pt x="2817" y="75"/>
                  </a:lnTo>
                  <a:lnTo>
                    <a:pt x="2815" y="60"/>
                  </a:lnTo>
                  <a:lnTo>
                    <a:pt x="2813" y="49"/>
                  </a:lnTo>
                  <a:lnTo>
                    <a:pt x="2809" y="37"/>
                  </a:lnTo>
                  <a:lnTo>
                    <a:pt x="2804" y="28"/>
                  </a:lnTo>
                  <a:lnTo>
                    <a:pt x="2796" y="23"/>
                  </a:lnTo>
                  <a:lnTo>
                    <a:pt x="2793" y="19"/>
                  </a:lnTo>
                  <a:lnTo>
                    <a:pt x="2787" y="17"/>
                  </a:lnTo>
                  <a:lnTo>
                    <a:pt x="2780" y="17"/>
                  </a:lnTo>
                  <a:lnTo>
                    <a:pt x="2780" y="17"/>
                  </a:lnTo>
                  <a:close/>
                  <a:moveTo>
                    <a:pt x="2236" y="17"/>
                  </a:moveTo>
                  <a:lnTo>
                    <a:pt x="2227" y="19"/>
                  </a:lnTo>
                  <a:lnTo>
                    <a:pt x="2219" y="21"/>
                  </a:lnTo>
                  <a:lnTo>
                    <a:pt x="2214" y="26"/>
                  </a:lnTo>
                  <a:lnTo>
                    <a:pt x="2208" y="34"/>
                  </a:lnTo>
                  <a:lnTo>
                    <a:pt x="2201" y="58"/>
                  </a:lnTo>
                  <a:lnTo>
                    <a:pt x="2199" y="90"/>
                  </a:lnTo>
                  <a:lnTo>
                    <a:pt x="2199" y="104"/>
                  </a:lnTo>
                  <a:lnTo>
                    <a:pt x="2201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4" y="151"/>
                  </a:lnTo>
                  <a:lnTo>
                    <a:pt x="2219" y="157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3" y="162"/>
                  </a:lnTo>
                  <a:lnTo>
                    <a:pt x="2253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70" y="123"/>
                  </a:lnTo>
                  <a:lnTo>
                    <a:pt x="2271" y="90"/>
                  </a:lnTo>
                  <a:lnTo>
                    <a:pt x="2271" y="75"/>
                  </a:lnTo>
                  <a:lnTo>
                    <a:pt x="2270" y="60"/>
                  </a:lnTo>
                  <a:lnTo>
                    <a:pt x="2268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3" y="23"/>
                  </a:lnTo>
                  <a:lnTo>
                    <a:pt x="2247" y="19"/>
                  </a:lnTo>
                  <a:lnTo>
                    <a:pt x="2242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1" y="19"/>
                  </a:lnTo>
                  <a:lnTo>
                    <a:pt x="2083" y="21"/>
                  </a:lnTo>
                  <a:lnTo>
                    <a:pt x="2076" y="26"/>
                  </a:lnTo>
                  <a:lnTo>
                    <a:pt x="2072" y="34"/>
                  </a:lnTo>
                  <a:lnTo>
                    <a:pt x="2065" y="58"/>
                  </a:lnTo>
                  <a:lnTo>
                    <a:pt x="2063" y="90"/>
                  </a:lnTo>
                  <a:lnTo>
                    <a:pt x="2063" y="104"/>
                  </a:lnTo>
                  <a:lnTo>
                    <a:pt x="2065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6" y="151"/>
                  </a:lnTo>
                  <a:lnTo>
                    <a:pt x="2083" y="157"/>
                  </a:lnTo>
                  <a:lnTo>
                    <a:pt x="2087" y="160"/>
                  </a:lnTo>
                  <a:lnTo>
                    <a:pt x="2093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8" y="162"/>
                  </a:lnTo>
                  <a:lnTo>
                    <a:pt x="2115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4" y="123"/>
                  </a:lnTo>
                  <a:lnTo>
                    <a:pt x="2136" y="90"/>
                  </a:lnTo>
                  <a:lnTo>
                    <a:pt x="2136" y="75"/>
                  </a:lnTo>
                  <a:lnTo>
                    <a:pt x="2134" y="60"/>
                  </a:lnTo>
                  <a:lnTo>
                    <a:pt x="2132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7" y="23"/>
                  </a:lnTo>
                  <a:lnTo>
                    <a:pt x="2111" y="19"/>
                  </a:lnTo>
                  <a:lnTo>
                    <a:pt x="2106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2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4"/>
                  </a:lnTo>
                  <a:lnTo>
                    <a:pt x="1929" y="58"/>
                  </a:lnTo>
                  <a:lnTo>
                    <a:pt x="1927" y="90"/>
                  </a:lnTo>
                  <a:lnTo>
                    <a:pt x="1927" y="104"/>
                  </a:lnTo>
                  <a:lnTo>
                    <a:pt x="1929" y="119"/>
                  </a:lnTo>
                  <a:lnTo>
                    <a:pt x="1931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7"/>
                  </a:lnTo>
                  <a:lnTo>
                    <a:pt x="1951" y="160"/>
                  </a:lnTo>
                  <a:lnTo>
                    <a:pt x="1957" y="162"/>
                  </a:lnTo>
                  <a:lnTo>
                    <a:pt x="1962" y="162"/>
                  </a:lnTo>
                  <a:lnTo>
                    <a:pt x="1962" y="162"/>
                  </a:lnTo>
                  <a:lnTo>
                    <a:pt x="1972" y="162"/>
                  </a:lnTo>
                  <a:lnTo>
                    <a:pt x="1979" y="158"/>
                  </a:lnTo>
                  <a:lnTo>
                    <a:pt x="1987" y="153"/>
                  </a:lnTo>
                  <a:lnTo>
                    <a:pt x="1990" y="145"/>
                  </a:lnTo>
                  <a:lnTo>
                    <a:pt x="1998" y="123"/>
                  </a:lnTo>
                  <a:lnTo>
                    <a:pt x="2000" y="90"/>
                  </a:lnTo>
                  <a:lnTo>
                    <a:pt x="2000" y="75"/>
                  </a:lnTo>
                  <a:lnTo>
                    <a:pt x="1998" y="60"/>
                  </a:lnTo>
                  <a:lnTo>
                    <a:pt x="1996" y="49"/>
                  </a:lnTo>
                  <a:lnTo>
                    <a:pt x="1992" y="37"/>
                  </a:lnTo>
                  <a:lnTo>
                    <a:pt x="1987" y="28"/>
                  </a:lnTo>
                  <a:lnTo>
                    <a:pt x="1981" y="23"/>
                  </a:lnTo>
                  <a:lnTo>
                    <a:pt x="1975" y="19"/>
                  </a:lnTo>
                  <a:lnTo>
                    <a:pt x="1970" y="17"/>
                  </a:lnTo>
                  <a:lnTo>
                    <a:pt x="1962" y="17"/>
                  </a:lnTo>
                  <a:lnTo>
                    <a:pt x="1962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2" y="21"/>
                  </a:lnTo>
                  <a:lnTo>
                    <a:pt x="1804" y="26"/>
                  </a:lnTo>
                  <a:lnTo>
                    <a:pt x="1799" y="34"/>
                  </a:lnTo>
                  <a:lnTo>
                    <a:pt x="1793" y="58"/>
                  </a:lnTo>
                  <a:lnTo>
                    <a:pt x="1791" y="90"/>
                  </a:lnTo>
                  <a:lnTo>
                    <a:pt x="1791" y="104"/>
                  </a:lnTo>
                  <a:lnTo>
                    <a:pt x="1793" y="119"/>
                  </a:lnTo>
                  <a:lnTo>
                    <a:pt x="1795" y="132"/>
                  </a:lnTo>
                  <a:lnTo>
                    <a:pt x="1799" y="142"/>
                  </a:lnTo>
                  <a:lnTo>
                    <a:pt x="1804" y="151"/>
                  </a:lnTo>
                  <a:lnTo>
                    <a:pt x="1812" y="157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2"/>
                  </a:lnTo>
                  <a:lnTo>
                    <a:pt x="1826" y="162"/>
                  </a:lnTo>
                  <a:lnTo>
                    <a:pt x="1836" y="162"/>
                  </a:lnTo>
                  <a:lnTo>
                    <a:pt x="1843" y="158"/>
                  </a:lnTo>
                  <a:lnTo>
                    <a:pt x="1851" y="153"/>
                  </a:lnTo>
                  <a:lnTo>
                    <a:pt x="1854" y="145"/>
                  </a:lnTo>
                  <a:lnTo>
                    <a:pt x="1862" y="123"/>
                  </a:lnTo>
                  <a:lnTo>
                    <a:pt x="1864" y="90"/>
                  </a:lnTo>
                  <a:lnTo>
                    <a:pt x="1864" y="75"/>
                  </a:lnTo>
                  <a:lnTo>
                    <a:pt x="1862" y="60"/>
                  </a:lnTo>
                  <a:lnTo>
                    <a:pt x="1860" y="49"/>
                  </a:lnTo>
                  <a:lnTo>
                    <a:pt x="1856" y="37"/>
                  </a:lnTo>
                  <a:lnTo>
                    <a:pt x="1851" y="28"/>
                  </a:lnTo>
                  <a:lnTo>
                    <a:pt x="1845" y="23"/>
                  </a:lnTo>
                  <a:lnTo>
                    <a:pt x="1839" y="19"/>
                  </a:lnTo>
                  <a:lnTo>
                    <a:pt x="1834" y="17"/>
                  </a:lnTo>
                  <a:lnTo>
                    <a:pt x="1826" y="17"/>
                  </a:lnTo>
                  <a:lnTo>
                    <a:pt x="1826" y="17"/>
                  </a:lnTo>
                  <a:close/>
                  <a:moveTo>
                    <a:pt x="1555" y="17"/>
                  </a:moveTo>
                  <a:lnTo>
                    <a:pt x="1545" y="19"/>
                  </a:lnTo>
                  <a:lnTo>
                    <a:pt x="1538" y="21"/>
                  </a:lnTo>
                  <a:lnTo>
                    <a:pt x="1532" y="26"/>
                  </a:lnTo>
                  <a:lnTo>
                    <a:pt x="1527" y="34"/>
                  </a:lnTo>
                  <a:lnTo>
                    <a:pt x="1521" y="58"/>
                  </a:lnTo>
                  <a:lnTo>
                    <a:pt x="1517" y="90"/>
                  </a:lnTo>
                  <a:lnTo>
                    <a:pt x="1519" y="104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7" y="142"/>
                  </a:lnTo>
                  <a:lnTo>
                    <a:pt x="1532" y="151"/>
                  </a:lnTo>
                  <a:lnTo>
                    <a:pt x="1538" y="157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2"/>
                  </a:lnTo>
                  <a:lnTo>
                    <a:pt x="1555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3" y="145"/>
                  </a:lnTo>
                  <a:lnTo>
                    <a:pt x="1590" y="123"/>
                  </a:lnTo>
                  <a:lnTo>
                    <a:pt x="1592" y="90"/>
                  </a:lnTo>
                  <a:lnTo>
                    <a:pt x="1592" y="75"/>
                  </a:lnTo>
                  <a:lnTo>
                    <a:pt x="1590" y="60"/>
                  </a:lnTo>
                  <a:lnTo>
                    <a:pt x="1586" y="49"/>
                  </a:lnTo>
                  <a:lnTo>
                    <a:pt x="1583" y="37"/>
                  </a:lnTo>
                  <a:lnTo>
                    <a:pt x="1579" y="28"/>
                  </a:lnTo>
                  <a:lnTo>
                    <a:pt x="1571" y="23"/>
                  </a:lnTo>
                  <a:lnTo>
                    <a:pt x="1568" y="19"/>
                  </a:lnTo>
                  <a:lnTo>
                    <a:pt x="1562" y="17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419" y="17"/>
                  </a:moveTo>
                  <a:lnTo>
                    <a:pt x="1409" y="19"/>
                  </a:lnTo>
                  <a:lnTo>
                    <a:pt x="1402" y="21"/>
                  </a:lnTo>
                  <a:lnTo>
                    <a:pt x="1396" y="26"/>
                  </a:lnTo>
                  <a:lnTo>
                    <a:pt x="1391" y="34"/>
                  </a:lnTo>
                  <a:lnTo>
                    <a:pt x="1385" y="58"/>
                  </a:lnTo>
                  <a:lnTo>
                    <a:pt x="1381" y="90"/>
                  </a:lnTo>
                  <a:lnTo>
                    <a:pt x="1383" y="104"/>
                  </a:lnTo>
                  <a:lnTo>
                    <a:pt x="1383" y="119"/>
                  </a:lnTo>
                  <a:lnTo>
                    <a:pt x="1387" y="132"/>
                  </a:lnTo>
                  <a:lnTo>
                    <a:pt x="1391" y="142"/>
                  </a:lnTo>
                  <a:lnTo>
                    <a:pt x="1396" y="151"/>
                  </a:lnTo>
                  <a:lnTo>
                    <a:pt x="1402" y="157"/>
                  </a:lnTo>
                  <a:lnTo>
                    <a:pt x="1408" y="160"/>
                  </a:lnTo>
                  <a:lnTo>
                    <a:pt x="1413" y="162"/>
                  </a:lnTo>
                  <a:lnTo>
                    <a:pt x="1419" y="162"/>
                  </a:lnTo>
                  <a:lnTo>
                    <a:pt x="1419" y="162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3"/>
                  </a:lnTo>
                  <a:lnTo>
                    <a:pt x="1447" y="145"/>
                  </a:lnTo>
                  <a:lnTo>
                    <a:pt x="1452" y="123"/>
                  </a:lnTo>
                  <a:lnTo>
                    <a:pt x="1456" y="90"/>
                  </a:lnTo>
                  <a:lnTo>
                    <a:pt x="1454" y="75"/>
                  </a:lnTo>
                  <a:lnTo>
                    <a:pt x="1454" y="60"/>
                  </a:lnTo>
                  <a:lnTo>
                    <a:pt x="1450" y="49"/>
                  </a:lnTo>
                  <a:lnTo>
                    <a:pt x="1447" y="37"/>
                  </a:lnTo>
                  <a:lnTo>
                    <a:pt x="1443" y="28"/>
                  </a:lnTo>
                  <a:lnTo>
                    <a:pt x="1435" y="23"/>
                  </a:lnTo>
                  <a:lnTo>
                    <a:pt x="1432" y="19"/>
                  </a:lnTo>
                  <a:lnTo>
                    <a:pt x="1424" y="17"/>
                  </a:lnTo>
                  <a:lnTo>
                    <a:pt x="1419" y="17"/>
                  </a:lnTo>
                  <a:lnTo>
                    <a:pt x="1419" y="17"/>
                  </a:lnTo>
                  <a:close/>
                  <a:moveTo>
                    <a:pt x="1147" y="17"/>
                  </a:moveTo>
                  <a:lnTo>
                    <a:pt x="1138" y="19"/>
                  </a:lnTo>
                  <a:lnTo>
                    <a:pt x="1130" y="21"/>
                  </a:lnTo>
                  <a:lnTo>
                    <a:pt x="1125" y="26"/>
                  </a:lnTo>
                  <a:lnTo>
                    <a:pt x="1119" y="34"/>
                  </a:lnTo>
                  <a:lnTo>
                    <a:pt x="1112" y="58"/>
                  </a:lnTo>
                  <a:lnTo>
                    <a:pt x="1110" y="90"/>
                  </a:lnTo>
                  <a:lnTo>
                    <a:pt x="1110" y="104"/>
                  </a:lnTo>
                  <a:lnTo>
                    <a:pt x="1112" y="119"/>
                  </a:lnTo>
                  <a:lnTo>
                    <a:pt x="1115" y="132"/>
                  </a:lnTo>
                  <a:lnTo>
                    <a:pt x="1119" y="142"/>
                  </a:lnTo>
                  <a:lnTo>
                    <a:pt x="1125" y="151"/>
                  </a:lnTo>
                  <a:lnTo>
                    <a:pt x="1130" y="157"/>
                  </a:lnTo>
                  <a:lnTo>
                    <a:pt x="1136" y="160"/>
                  </a:lnTo>
                  <a:lnTo>
                    <a:pt x="1139" y="162"/>
                  </a:lnTo>
                  <a:lnTo>
                    <a:pt x="1147" y="162"/>
                  </a:lnTo>
                  <a:lnTo>
                    <a:pt x="1147" y="162"/>
                  </a:lnTo>
                  <a:lnTo>
                    <a:pt x="1154" y="162"/>
                  </a:lnTo>
                  <a:lnTo>
                    <a:pt x="1164" y="158"/>
                  </a:lnTo>
                  <a:lnTo>
                    <a:pt x="1169" y="153"/>
                  </a:lnTo>
                  <a:lnTo>
                    <a:pt x="1175" y="145"/>
                  </a:lnTo>
                  <a:lnTo>
                    <a:pt x="1180" y="123"/>
                  </a:lnTo>
                  <a:lnTo>
                    <a:pt x="1182" y="90"/>
                  </a:lnTo>
                  <a:lnTo>
                    <a:pt x="1182" y="75"/>
                  </a:lnTo>
                  <a:lnTo>
                    <a:pt x="1180" y="60"/>
                  </a:lnTo>
                  <a:lnTo>
                    <a:pt x="1179" y="49"/>
                  </a:lnTo>
                  <a:lnTo>
                    <a:pt x="1175" y="37"/>
                  </a:lnTo>
                  <a:lnTo>
                    <a:pt x="1169" y="28"/>
                  </a:lnTo>
                  <a:lnTo>
                    <a:pt x="1164" y="23"/>
                  </a:lnTo>
                  <a:lnTo>
                    <a:pt x="1158" y="19"/>
                  </a:lnTo>
                  <a:lnTo>
                    <a:pt x="1152" y="17"/>
                  </a:lnTo>
                  <a:lnTo>
                    <a:pt x="1147" y="17"/>
                  </a:lnTo>
                  <a:lnTo>
                    <a:pt x="1147" y="17"/>
                  </a:lnTo>
                  <a:close/>
                  <a:moveTo>
                    <a:pt x="737" y="17"/>
                  </a:moveTo>
                  <a:lnTo>
                    <a:pt x="730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4"/>
                  </a:lnTo>
                  <a:lnTo>
                    <a:pt x="704" y="58"/>
                  </a:lnTo>
                  <a:lnTo>
                    <a:pt x="702" y="90"/>
                  </a:lnTo>
                  <a:lnTo>
                    <a:pt x="702" y="104"/>
                  </a:lnTo>
                  <a:lnTo>
                    <a:pt x="704" y="119"/>
                  </a:lnTo>
                  <a:lnTo>
                    <a:pt x="706" y="132"/>
                  </a:lnTo>
                  <a:lnTo>
                    <a:pt x="709" y="142"/>
                  </a:lnTo>
                  <a:lnTo>
                    <a:pt x="715" y="151"/>
                  </a:lnTo>
                  <a:lnTo>
                    <a:pt x="722" y="157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2"/>
                  </a:lnTo>
                  <a:lnTo>
                    <a:pt x="737" y="162"/>
                  </a:lnTo>
                  <a:lnTo>
                    <a:pt x="747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3" y="123"/>
                  </a:lnTo>
                  <a:lnTo>
                    <a:pt x="775" y="90"/>
                  </a:lnTo>
                  <a:lnTo>
                    <a:pt x="775" y="75"/>
                  </a:lnTo>
                  <a:lnTo>
                    <a:pt x="773" y="60"/>
                  </a:lnTo>
                  <a:lnTo>
                    <a:pt x="771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3"/>
                  </a:lnTo>
                  <a:lnTo>
                    <a:pt x="750" y="19"/>
                  </a:lnTo>
                  <a:lnTo>
                    <a:pt x="745" y="17"/>
                  </a:lnTo>
                  <a:lnTo>
                    <a:pt x="737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5" y="21"/>
                  </a:lnTo>
                  <a:lnTo>
                    <a:pt x="579" y="26"/>
                  </a:lnTo>
                  <a:lnTo>
                    <a:pt x="573" y="34"/>
                  </a:lnTo>
                  <a:lnTo>
                    <a:pt x="568" y="58"/>
                  </a:lnTo>
                  <a:lnTo>
                    <a:pt x="566" y="90"/>
                  </a:lnTo>
                  <a:lnTo>
                    <a:pt x="566" y="104"/>
                  </a:lnTo>
                  <a:lnTo>
                    <a:pt x="568" y="119"/>
                  </a:lnTo>
                  <a:lnTo>
                    <a:pt x="570" y="132"/>
                  </a:lnTo>
                  <a:lnTo>
                    <a:pt x="573" y="142"/>
                  </a:lnTo>
                  <a:lnTo>
                    <a:pt x="579" y="151"/>
                  </a:lnTo>
                  <a:lnTo>
                    <a:pt x="585" y="157"/>
                  </a:lnTo>
                  <a:lnTo>
                    <a:pt x="590" y="160"/>
                  </a:lnTo>
                  <a:lnTo>
                    <a:pt x="596" y="162"/>
                  </a:lnTo>
                  <a:lnTo>
                    <a:pt x="601" y="162"/>
                  </a:lnTo>
                  <a:lnTo>
                    <a:pt x="601" y="162"/>
                  </a:lnTo>
                  <a:lnTo>
                    <a:pt x="611" y="162"/>
                  </a:lnTo>
                  <a:lnTo>
                    <a:pt x="618" y="158"/>
                  </a:lnTo>
                  <a:lnTo>
                    <a:pt x="624" y="153"/>
                  </a:lnTo>
                  <a:lnTo>
                    <a:pt x="629" y="145"/>
                  </a:lnTo>
                  <a:lnTo>
                    <a:pt x="637" y="123"/>
                  </a:lnTo>
                  <a:lnTo>
                    <a:pt x="639" y="90"/>
                  </a:lnTo>
                  <a:lnTo>
                    <a:pt x="639" y="75"/>
                  </a:lnTo>
                  <a:lnTo>
                    <a:pt x="637" y="60"/>
                  </a:lnTo>
                  <a:lnTo>
                    <a:pt x="635" y="49"/>
                  </a:lnTo>
                  <a:lnTo>
                    <a:pt x="631" y="37"/>
                  </a:lnTo>
                  <a:lnTo>
                    <a:pt x="626" y="28"/>
                  </a:lnTo>
                  <a:lnTo>
                    <a:pt x="618" y="23"/>
                  </a:lnTo>
                  <a:lnTo>
                    <a:pt x="614" y="19"/>
                  </a:lnTo>
                  <a:lnTo>
                    <a:pt x="609" y="17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330" y="17"/>
                  </a:moveTo>
                  <a:lnTo>
                    <a:pt x="320" y="19"/>
                  </a:lnTo>
                  <a:lnTo>
                    <a:pt x="313" y="21"/>
                  </a:lnTo>
                  <a:lnTo>
                    <a:pt x="307" y="26"/>
                  </a:lnTo>
                  <a:lnTo>
                    <a:pt x="302" y="34"/>
                  </a:lnTo>
                  <a:lnTo>
                    <a:pt x="296" y="58"/>
                  </a:lnTo>
                  <a:lnTo>
                    <a:pt x="292" y="90"/>
                  </a:lnTo>
                  <a:lnTo>
                    <a:pt x="294" y="104"/>
                  </a:lnTo>
                  <a:lnTo>
                    <a:pt x="296" y="119"/>
                  </a:lnTo>
                  <a:lnTo>
                    <a:pt x="298" y="132"/>
                  </a:lnTo>
                  <a:lnTo>
                    <a:pt x="302" y="142"/>
                  </a:lnTo>
                  <a:lnTo>
                    <a:pt x="307" y="151"/>
                  </a:lnTo>
                  <a:lnTo>
                    <a:pt x="313" y="157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9" y="162"/>
                  </a:lnTo>
                  <a:lnTo>
                    <a:pt x="346" y="158"/>
                  </a:lnTo>
                  <a:lnTo>
                    <a:pt x="352" y="153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7" y="90"/>
                  </a:lnTo>
                  <a:lnTo>
                    <a:pt x="365" y="75"/>
                  </a:lnTo>
                  <a:lnTo>
                    <a:pt x="365" y="60"/>
                  </a:lnTo>
                  <a:lnTo>
                    <a:pt x="361" y="49"/>
                  </a:lnTo>
                  <a:lnTo>
                    <a:pt x="357" y="37"/>
                  </a:lnTo>
                  <a:lnTo>
                    <a:pt x="354" y="28"/>
                  </a:lnTo>
                  <a:lnTo>
                    <a:pt x="346" y="23"/>
                  </a:lnTo>
                  <a:lnTo>
                    <a:pt x="343" y="19"/>
                  </a:lnTo>
                  <a:lnTo>
                    <a:pt x="335" y="17"/>
                  </a:lnTo>
                  <a:lnTo>
                    <a:pt x="330" y="17"/>
                  </a:lnTo>
                  <a:lnTo>
                    <a:pt x="330" y="17"/>
                  </a:lnTo>
                  <a:close/>
                  <a:moveTo>
                    <a:pt x="58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30" y="34"/>
                  </a:lnTo>
                  <a:lnTo>
                    <a:pt x="22" y="58"/>
                  </a:lnTo>
                  <a:lnTo>
                    <a:pt x="20" y="90"/>
                  </a:lnTo>
                  <a:lnTo>
                    <a:pt x="20" y="104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2"/>
                  </a:lnTo>
                  <a:lnTo>
                    <a:pt x="35" y="151"/>
                  </a:lnTo>
                  <a:lnTo>
                    <a:pt x="41" y="157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90"/>
                  </a:lnTo>
                  <a:lnTo>
                    <a:pt x="93" y="75"/>
                  </a:lnTo>
                  <a:lnTo>
                    <a:pt x="91" y="60"/>
                  </a:lnTo>
                  <a:lnTo>
                    <a:pt x="89" y="49"/>
                  </a:lnTo>
                  <a:lnTo>
                    <a:pt x="86" y="37"/>
                  </a:lnTo>
                  <a:lnTo>
                    <a:pt x="80" y="28"/>
                  </a:lnTo>
                  <a:lnTo>
                    <a:pt x="74" y="23"/>
                  </a:lnTo>
                  <a:lnTo>
                    <a:pt x="69" y="19"/>
                  </a:lnTo>
                  <a:lnTo>
                    <a:pt x="63" y="17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7"/>
                  </a:lnTo>
                  <a:lnTo>
                    <a:pt x="3556" y="177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7"/>
                  </a:lnTo>
                  <a:lnTo>
                    <a:pt x="3593" y="23"/>
                  </a:lnTo>
                  <a:lnTo>
                    <a:pt x="3584" y="36"/>
                  </a:lnTo>
                  <a:lnTo>
                    <a:pt x="3556" y="54"/>
                  </a:lnTo>
                  <a:lnTo>
                    <a:pt x="3547" y="41"/>
                  </a:lnTo>
                  <a:lnTo>
                    <a:pt x="3601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58"/>
                  </a:lnTo>
                  <a:lnTo>
                    <a:pt x="3508" y="158"/>
                  </a:lnTo>
                  <a:lnTo>
                    <a:pt x="3508" y="177"/>
                  </a:lnTo>
                  <a:lnTo>
                    <a:pt x="3420" y="177"/>
                  </a:lnTo>
                  <a:lnTo>
                    <a:pt x="3420" y="158"/>
                  </a:lnTo>
                  <a:lnTo>
                    <a:pt x="3456" y="158"/>
                  </a:lnTo>
                  <a:lnTo>
                    <a:pt x="3456" y="37"/>
                  </a:lnTo>
                  <a:lnTo>
                    <a:pt x="3457" y="23"/>
                  </a:lnTo>
                  <a:lnTo>
                    <a:pt x="3448" y="36"/>
                  </a:lnTo>
                  <a:lnTo>
                    <a:pt x="3420" y="54"/>
                  </a:lnTo>
                  <a:lnTo>
                    <a:pt x="3411" y="41"/>
                  </a:lnTo>
                  <a:lnTo>
                    <a:pt x="3465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2"/>
                  </a:lnTo>
                  <a:lnTo>
                    <a:pt x="3357" y="10"/>
                  </a:lnTo>
                  <a:lnTo>
                    <a:pt x="3368" y="23"/>
                  </a:lnTo>
                  <a:lnTo>
                    <a:pt x="3375" y="39"/>
                  </a:lnTo>
                  <a:lnTo>
                    <a:pt x="3381" y="62"/>
                  </a:lnTo>
                  <a:lnTo>
                    <a:pt x="3383" y="90"/>
                  </a:lnTo>
                  <a:lnTo>
                    <a:pt x="3381" y="117"/>
                  </a:lnTo>
                  <a:lnTo>
                    <a:pt x="3375" y="140"/>
                  </a:lnTo>
                  <a:lnTo>
                    <a:pt x="3368" y="157"/>
                  </a:lnTo>
                  <a:lnTo>
                    <a:pt x="3357" y="170"/>
                  </a:lnTo>
                  <a:lnTo>
                    <a:pt x="3342" y="177"/>
                  </a:lnTo>
                  <a:lnTo>
                    <a:pt x="3325" y="181"/>
                  </a:lnTo>
                  <a:lnTo>
                    <a:pt x="3325" y="181"/>
                  </a:lnTo>
                  <a:lnTo>
                    <a:pt x="3307" y="177"/>
                  </a:lnTo>
                  <a:lnTo>
                    <a:pt x="3292" y="170"/>
                  </a:lnTo>
                  <a:lnTo>
                    <a:pt x="3281" y="157"/>
                  </a:lnTo>
                  <a:lnTo>
                    <a:pt x="3273" y="138"/>
                  </a:lnTo>
                  <a:lnTo>
                    <a:pt x="3269" y="116"/>
                  </a:lnTo>
                  <a:lnTo>
                    <a:pt x="3267" y="90"/>
                  </a:lnTo>
                  <a:lnTo>
                    <a:pt x="3269" y="62"/>
                  </a:lnTo>
                  <a:lnTo>
                    <a:pt x="3273" y="39"/>
                  </a:lnTo>
                  <a:lnTo>
                    <a:pt x="3282" y="23"/>
                  </a:lnTo>
                  <a:lnTo>
                    <a:pt x="3294" y="10"/>
                  </a:lnTo>
                  <a:lnTo>
                    <a:pt x="3307" y="2"/>
                  </a:lnTo>
                  <a:lnTo>
                    <a:pt x="3325" y="0"/>
                  </a:lnTo>
                  <a:close/>
                  <a:moveTo>
                    <a:pt x="3193" y="0"/>
                  </a:moveTo>
                  <a:lnTo>
                    <a:pt x="3202" y="0"/>
                  </a:lnTo>
                  <a:lnTo>
                    <a:pt x="3202" y="158"/>
                  </a:lnTo>
                  <a:lnTo>
                    <a:pt x="3236" y="158"/>
                  </a:lnTo>
                  <a:lnTo>
                    <a:pt x="3236" y="177"/>
                  </a:lnTo>
                  <a:lnTo>
                    <a:pt x="3148" y="177"/>
                  </a:lnTo>
                  <a:lnTo>
                    <a:pt x="3148" y="158"/>
                  </a:lnTo>
                  <a:lnTo>
                    <a:pt x="3182" y="158"/>
                  </a:lnTo>
                  <a:lnTo>
                    <a:pt x="3182" y="37"/>
                  </a:lnTo>
                  <a:lnTo>
                    <a:pt x="3186" y="23"/>
                  </a:lnTo>
                  <a:lnTo>
                    <a:pt x="3174" y="36"/>
                  </a:lnTo>
                  <a:lnTo>
                    <a:pt x="3148" y="54"/>
                  </a:lnTo>
                  <a:lnTo>
                    <a:pt x="3137" y="41"/>
                  </a:lnTo>
                  <a:lnTo>
                    <a:pt x="3193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10"/>
                  </a:lnTo>
                  <a:lnTo>
                    <a:pt x="3096" y="23"/>
                  </a:lnTo>
                  <a:lnTo>
                    <a:pt x="3104" y="39"/>
                  </a:lnTo>
                  <a:lnTo>
                    <a:pt x="3107" y="62"/>
                  </a:lnTo>
                  <a:lnTo>
                    <a:pt x="3109" y="90"/>
                  </a:lnTo>
                  <a:lnTo>
                    <a:pt x="3107" y="117"/>
                  </a:lnTo>
                  <a:lnTo>
                    <a:pt x="3104" y="140"/>
                  </a:lnTo>
                  <a:lnTo>
                    <a:pt x="3094" y="157"/>
                  </a:lnTo>
                  <a:lnTo>
                    <a:pt x="3083" y="170"/>
                  </a:lnTo>
                  <a:lnTo>
                    <a:pt x="3070" y="177"/>
                  </a:lnTo>
                  <a:lnTo>
                    <a:pt x="3052" y="181"/>
                  </a:lnTo>
                  <a:lnTo>
                    <a:pt x="3052" y="181"/>
                  </a:lnTo>
                  <a:lnTo>
                    <a:pt x="3035" y="177"/>
                  </a:lnTo>
                  <a:lnTo>
                    <a:pt x="3020" y="170"/>
                  </a:lnTo>
                  <a:lnTo>
                    <a:pt x="3009" y="157"/>
                  </a:lnTo>
                  <a:lnTo>
                    <a:pt x="3001" y="138"/>
                  </a:lnTo>
                  <a:lnTo>
                    <a:pt x="2996" y="116"/>
                  </a:lnTo>
                  <a:lnTo>
                    <a:pt x="2996" y="90"/>
                  </a:lnTo>
                  <a:lnTo>
                    <a:pt x="2998" y="62"/>
                  </a:lnTo>
                  <a:lnTo>
                    <a:pt x="3001" y="39"/>
                  </a:lnTo>
                  <a:lnTo>
                    <a:pt x="3011" y="23"/>
                  </a:lnTo>
                  <a:lnTo>
                    <a:pt x="3022" y="10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10"/>
                  </a:lnTo>
                  <a:lnTo>
                    <a:pt x="2960" y="23"/>
                  </a:lnTo>
                  <a:lnTo>
                    <a:pt x="2968" y="39"/>
                  </a:lnTo>
                  <a:lnTo>
                    <a:pt x="2971" y="62"/>
                  </a:lnTo>
                  <a:lnTo>
                    <a:pt x="2973" y="90"/>
                  </a:lnTo>
                  <a:lnTo>
                    <a:pt x="2971" y="117"/>
                  </a:lnTo>
                  <a:lnTo>
                    <a:pt x="2968" y="140"/>
                  </a:lnTo>
                  <a:lnTo>
                    <a:pt x="2958" y="157"/>
                  </a:lnTo>
                  <a:lnTo>
                    <a:pt x="2947" y="170"/>
                  </a:lnTo>
                  <a:lnTo>
                    <a:pt x="2934" y="177"/>
                  </a:lnTo>
                  <a:lnTo>
                    <a:pt x="2916" y="181"/>
                  </a:lnTo>
                  <a:lnTo>
                    <a:pt x="2916" y="181"/>
                  </a:lnTo>
                  <a:lnTo>
                    <a:pt x="2899" y="177"/>
                  </a:lnTo>
                  <a:lnTo>
                    <a:pt x="2884" y="170"/>
                  </a:lnTo>
                  <a:lnTo>
                    <a:pt x="2873" y="157"/>
                  </a:lnTo>
                  <a:lnTo>
                    <a:pt x="2865" y="138"/>
                  </a:lnTo>
                  <a:lnTo>
                    <a:pt x="2860" y="116"/>
                  </a:lnTo>
                  <a:lnTo>
                    <a:pt x="2860" y="90"/>
                  </a:lnTo>
                  <a:lnTo>
                    <a:pt x="2860" y="62"/>
                  </a:lnTo>
                  <a:lnTo>
                    <a:pt x="2865" y="39"/>
                  </a:lnTo>
                  <a:lnTo>
                    <a:pt x="2873" y="23"/>
                  </a:lnTo>
                  <a:lnTo>
                    <a:pt x="2884" y="10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2"/>
                  </a:lnTo>
                  <a:lnTo>
                    <a:pt x="2813" y="10"/>
                  </a:lnTo>
                  <a:lnTo>
                    <a:pt x="2824" y="23"/>
                  </a:lnTo>
                  <a:lnTo>
                    <a:pt x="2832" y="39"/>
                  </a:lnTo>
                  <a:lnTo>
                    <a:pt x="2836" y="62"/>
                  </a:lnTo>
                  <a:lnTo>
                    <a:pt x="2837" y="90"/>
                  </a:lnTo>
                  <a:lnTo>
                    <a:pt x="2836" y="117"/>
                  </a:lnTo>
                  <a:lnTo>
                    <a:pt x="2832" y="140"/>
                  </a:lnTo>
                  <a:lnTo>
                    <a:pt x="2823" y="157"/>
                  </a:lnTo>
                  <a:lnTo>
                    <a:pt x="2811" y="170"/>
                  </a:lnTo>
                  <a:lnTo>
                    <a:pt x="2796" y="177"/>
                  </a:lnTo>
                  <a:lnTo>
                    <a:pt x="2780" y="181"/>
                  </a:lnTo>
                  <a:lnTo>
                    <a:pt x="2780" y="181"/>
                  </a:lnTo>
                  <a:lnTo>
                    <a:pt x="2761" y="177"/>
                  </a:lnTo>
                  <a:lnTo>
                    <a:pt x="2748" y="170"/>
                  </a:lnTo>
                  <a:lnTo>
                    <a:pt x="2737" y="157"/>
                  </a:lnTo>
                  <a:lnTo>
                    <a:pt x="2729" y="138"/>
                  </a:lnTo>
                  <a:lnTo>
                    <a:pt x="2724" y="116"/>
                  </a:lnTo>
                  <a:lnTo>
                    <a:pt x="2722" y="90"/>
                  </a:lnTo>
                  <a:lnTo>
                    <a:pt x="2724" y="62"/>
                  </a:lnTo>
                  <a:lnTo>
                    <a:pt x="2729" y="39"/>
                  </a:lnTo>
                  <a:lnTo>
                    <a:pt x="2737" y="23"/>
                  </a:lnTo>
                  <a:lnTo>
                    <a:pt x="2748" y="10"/>
                  </a:lnTo>
                  <a:lnTo>
                    <a:pt x="2763" y="2"/>
                  </a:lnTo>
                  <a:lnTo>
                    <a:pt x="2780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58"/>
                  </a:lnTo>
                  <a:lnTo>
                    <a:pt x="2692" y="158"/>
                  </a:lnTo>
                  <a:lnTo>
                    <a:pt x="2692" y="177"/>
                  </a:lnTo>
                  <a:lnTo>
                    <a:pt x="2603" y="177"/>
                  </a:lnTo>
                  <a:lnTo>
                    <a:pt x="2603" y="158"/>
                  </a:lnTo>
                  <a:lnTo>
                    <a:pt x="2638" y="158"/>
                  </a:lnTo>
                  <a:lnTo>
                    <a:pt x="2638" y="37"/>
                  </a:lnTo>
                  <a:lnTo>
                    <a:pt x="2640" y="23"/>
                  </a:lnTo>
                  <a:lnTo>
                    <a:pt x="2631" y="36"/>
                  </a:lnTo>
                  <a:lnTo>
                    <a:pt x="2603" y="54"/>
                  </a:lnTo>
                  <a:lnTo>
                    <a:pt x="2594" y="41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58"/>
                  </a:lnTo>
                  <a:lnTo>
                    <a:pt x="2556" y="158"/>
                  </a:lnTo>
                  <a:lnTo>
                    <a:pt x="2556" y="177"/>
                  </a:lnTo>
                  <a:lnTo>
                    <a:pt x="2467" y="177"/>
                  </a:lnTo>
                  <a:lnTo>
                    <a:pt x="2467" y="158"/>
                  </a:lnTo>
                  <a:lnTo>
                    <a:pt x="2502" y="158"/>
                  </a:lnTo>
                  <a:lnTo>
                    <a:pt x="2502" y="37"/>
                  </a:lnTo>
                  <a:lnTo>
                    <a:pt x="2504" y="23"/>
                  </a:lnTo>
                  <a:lnTo>
                    <a:pt x="2495" y="36"/>
                  </a:lnTo>
                  <a:lnTo>
                    <a:pt x="2467" y="54"/>
                  </a:lnTo>
                  <a:lnTo>
                    <a:pt x="2458" y="41"/>
                  </a:lnTo>
                  <a:lnTo>
                    <a:pt x="2512" y="0"/>
                  </a:lnTo>
                  <a:close/>
                  <a:moveTo>
                    <a:pt x="2376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19" y="158"/>
                  </a:lnTo>
                  <a:lnTo>
                    <a:pt x="2419" y="177"/>
                  </a:lnTo>
                  <a:lnTo>
                    <a:pt x="2331" y="177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7"/>
                  </a:lnTo>
                  <a:lnTo>
                    <a:pt x="2368" y="23"/>
                  </a:lnTo>
                  <a:lnTo>
                    <a:pt x="2359" y="36"/>
                  </a:lnTo>
                  <a:lnTo>
                    <a:pt x="2331" y="54"/>
                  </a:lnTo>
                  <a:lnTo>
                    <a:pt x="2322" y="41"/>
                  </a:lnTo>
                  <a:lnTo>
                    <a:pt x="2376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10"/>
                  </a:lnTo>
                  <a:lnTo>
                    <a:pt x="2279" y="23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4" y="90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9" y="157"/>
                  </a:lnTo>
                  <a:lnTo>
                    <a:pt x="2268" y="170"/>
                  </a:lnTo>
                  <a:lnTo>
                    <a:pt x="2253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3" y="170"/>
                  </a:lnTo>
                  <a:lnTo>
                    <a:pt x="2191" y="157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90"/>
                  </a:lnTo>
                  <a:lnTo>
                    <a:pt x="2180" y="62"/>
                  </a:lnTo>
                  <a:lnTo>
                    <a:pt x="2184" y="39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2"/>
                  </a:lnTo>
                  <a:lnTo>
                    <a:pt x="2132" y="10"/>
                  </a:lnTo>
                  <a:lnTo>
                    <a:pt x="2143" y="23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6" y="90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7"/>
                  </a:lnTo>
                  <a:lnTo>
                    <a:pt x="2132" y="170"/>
                  </a:lnTo>
                  <a:lnTo>
                    <a:pt x="2117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2" y="177"/>
                  </a:lnTo>
                  <a:lnTo>
                    <a:pt x="2067" y="170"/>
                  </a:lnTo>
                  <a:lnTo>
                    <a:pt x="2055" y="157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90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3"/>
                  </a:lnTo>
                  <a:lnTo>
                    <a:pt x="2068" y="10"/>
                  </a:lnTo>
                  <a:lnTo>
                    <a:pt x="2082" y="2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2"/>
                  </a:lnTo>
                  <a:lnTo>
                    <a:pt x="1996" y="10"/>
                  </a:lnTo>
                  <a:lnTo>
                    <a:pt x="2007" y="23"/>
                  </a:lnTo>
                  <a:lnTo>
                    <a:pt x="2014" y="39"/>
                  </a:lnTo>
                  <a:lnTo>
                    <a:pt x="2018" y="62"/>
                  </a:lnTo>
                  <a:lnTo>
                    <a:pt x="2020" y="90"/>
                  </a:lnTo>
                  <a:lnTo>
                    <a:pt x="2018" y="117"/>
                  </a:lnTo>
                  <a:lnTo>
                    <a:pt x="2014" y="140"/>
                  </a:lnTo>
                  <a:lnTo>
                    <a:pt x="2005" y="157"/>
                  </a:lnTo>
                  <a:lnTo>
                    <a:pt x="1994" y="170"/>
                  </a:lnTo>
                  <a:lnTo>
                    <a:pt x="1981" y="177"/>
                  </a:lnTo>
                  <a:lnTo>
                    <a:pt x="1962" y="181"/>
                  </a:lnTo>
                  <a:lnTo>
                    <a:pt x="1962" y="181"/>
                  </a:lnTo>
                  <a:lnTo>
                    <a:pt x="1946" y="177"/>
                  </a:lnTo>
                  <a:lnTo>
                    <a:pt x="1931" y="170"/>
                  </a:lnTo>
                  <a:lnTo>
                    <a:pt x="1920" y="157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7" y="90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3"/>
                  </a:lnTo>
                  <a:lnTo>
                    <a:pt x="1933" y="10"/>
                  </a:lnTo>
                  <a:lnTo>
                    <a:pt x="1946" y="2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9" y="39"/>
                  </a:lnTo>
                  <a:lnTo>
                    <a:pt x="1882" y="62"/>
                  </a:lnTo>
                  <a:lnTo>
                    <a:pt x="1884" y="90"/>
                  </a:lnTo>
                  <a:lnTo>
                    <a:pt x="1882" y="117"/>
                  </a:lnTo>
                  <a:lnTo>
                    <a:pt x="1879" y="140"/>
                  </a:lnTo>
                  <a:lnTo>
                    <a:pt x="1869" y="157"/>
                  </a:lnTo>
                  <a:lnTo>
                    <a:pt x="1858" y="170"/>
                  </a:lnTo>
                  <a:lnTo>
                    <a:pt x="1845" y="177"/>
                  </a:lnTo>
                  <a:lnTo>
                    <a:pt x="1826" y="181"/>
                  </a:lnTo>
                  <a:lnTo>
                    <a:pt x="1826" y="181"/>
                  </a:lnTo>
                  <a:lnTo>
                    <a:pt x="1810" y="177"/>
                  </a:lnTo>
                  <a:lnTo>
                    <a:pt x="1795" y="170"/>
                  </a:lnTo>
                  <a:lnTo>
                    <a:pt x="1784" y="157"/>
                  </a:lnTo>
                  <a:lnTo>
                    <a:pt x="1776" y="138"/>
                  </a:lnTo>
                  <a:lnTo>
                    <a:pt x="1771" y="116"/>
                  </a:lnTo>
                  <a:lnTo>
                    <a:pt x="1771" y="90"/>
                  </a:lnTo>
                  <a:lnTo>
                    <a:pt x="1771" y="62"/>
                  </a:lnTo>
                  <a:lnTo>
                    <a:pt x="1776" y="39"/>
                  </a:lnTo>
                  <a:lnTo>
                    <a:pt x="1784" y="23"/>
                  </a:lnTo>
                  <a:lnTo>
                    <a:pt x="1795" y="10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50" y="177"/>
                  </a:lnTo>
                  <a:lnTo>
                    <a:pt x="1650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7" y="23"/>
                  </a:lnTo>
                  <a:lnTo>
                    <a:pt x="1677" y="36"/>
                  </a:lnTo>
                  <a:lnTo>
                    <a:pt x="1650" y="54"/>
                  </a:lnTo>
                  <a:lnTo>
                    <a:pt x="1640" y="41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7" y="39"/>
                  </a:lnTo>
                  <a:lnTo>
                    <a:pt x="1610" y="62"/>
                  </a:lnTo>
                  <a:lnTo>
                    <a:pt x="1612" y="90"/>
                  </a:lnTo>
                  <a:lnTo>
                    <a:pt x="1610" y="117"/>
                  </a:lnTo>
                  <a:lnTo>
                    <a:pt x="1605" y="140"/>
                  </a:lnTo>
                  <a:lnTo>
                    <a:pt x="1597" y="157"/>
                  </a:lnTo>
                  <a:lnTo>
                    <a:pt x="1586" y="170"/>
                  </a:lnTo>
                  <a:lnTo>
                    <a:pt x="1571" y="177"/>
                  </a:lnTo>
                  <a:lnTo>
                    <a:pt x="1555" y="181"/>
                  </a:lnTo>
                  <a:lnTo>
                    <a:pt x="1555" y="181"/>
                  </a:lnTo>
                  <a:lnTo>
                    <a:pt x="1536" y="177"/>
                  </a:lnTo>
                  <a:lnTo>
                    <a:pt x="1523" y="170"/>
                  </a:lnTo>
                  <a:lnTo>
                    <a:pt x="1512" y="157"/>
                  </a:lnTo>
                  <a:lnTo>
                    <a:pt x="1504" y="138"/>
                  </a:lnTo>
                  <a:lnTo>
                    <a:pt x="1499" y="116"/>
                  </a:lnTo>
                  <a:lnTo>
                    <a:pt x="1497" y="90"/>
                  </a:lnTo>
                  <a:lnTo>
                    <a:pt x="1499" y="62"/>
                  </a:lnTo>
                  <a:lnTo>
                    <a:pt x="1504" y="39"/>
                  </a:lnTo>
                  <a:lnTo>
                    <a:pt x="1512" y="23"/>
                  </a:lnTo>
                  <a:lnTo>
                    <a:pt x="1523" y="10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2" y="23"/>
                  </a:lnTo>
                  <a:lnTo>
                    <a:pt x="1471" y="39"/>
                  </a:lnTo>
                  <a:lnTo>
                    <a:pt x="1475" y="62"/>
                  </a:lnTo>
                  <a:lnTo>
                    <a:pt x="1476" y="90"/>
                  </a:lnTo>
                  <a:lnTo>
                    <a:pt x="1475" y="117"/>
                  </a:lnTo>
                  <a:lnTo>
                    <a:pt x="1469" y="140"/>
                  </a:lnTo>
                  <a:lnTo>
                    <a:pt x="1462" y="157"/>
                  </a:lnTo>
                  <a:lnTo>
                    <a:pt x="1450" y="170"/>
                  </a:lnTo>
                  <a:lnTo>
                    <a:pt x="1435" y="177"/>
                  </a:lnTo>
                  <a:lnTo>
                    <a:pt x="1419" y="181"/>
                  </a:lnTo>
                  <a:lnTo>
                    <a:pt x="1419" y="181"/>
                  </a:lnTo>
                  <a:lnTo>
                    <a:pt x="1400" y="177"/>
                  </a:lnTo>
                  <a:lnTo>
                    <a:pt x="1385" y="170"/>
                  </a:lnTo>
                  <a:lnTo>
                    <a:pt x="1376" y="157"/>
                  </a:lnTo>
                  <a:lnTo>
                    <a:pt x="1367" y="138"/>
                  </a:lnTo>
                  <a:lnTo>
                    <a:pt x="1363" y="116"/>
                  </a:lnTo>
                  <a:lnTo>
                    <a:pt x="1361" y="90"/>
                  </a:lnTo>
                  <a:lnTo>
                    <a:pt x="1363" y="62"/>
                  </a:lnTo>
                  <a:lnTo>
                    <a:pt x="1368" y="39"/>
                  </a:lnTo>
                  <a:lnTo>
                    <a:pt x="1376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9" y="0"/>
                  </a:lnTo>
                  <a:close/>
                  <a:moveTo>
                    <a:pt x="1287" y="0"/>
                  </a:moveTo>
                  <a:lnTo>
                    <a:pt x="1296" y="0"/>
                  </a:lnTo>
                  <a:lnTo>
                    <a:pt x="1296" y="158"/>
                  </a:lnTo>
                  <a:lnTo>
                    <a:pt x="1329" y="158"/>
                  </a:lnTo>
                  <a:lnTo>
                    <a:pt x="1329" y="177"/>
                  </a:lnTo>
                  <a:lnTo>
                    <a:pt x="1242" y="177"/>
                  </a:lnTo>
                  <a:lnTo>
                    <a:pt x="1242" y="158"/>
                  </a:lnTo>
                  <a:lnTo>
                    <a:pt x="1277" y="158"/>
                  </a:lnTo>
                  <a:lnTo>
                    <a:pt x="1277" y="37"/>
                  </a:lnTo>
                  <a:lnTo>
                    <a:pt x="1279" y="23"/>
                  </a:lnTo>
                  <a:lnTo>
                    <a:pt x="1270" y="36"/>
                  </a:lnTo>
                  <a:lnTo>
                    <a:pt x="1242" y="54"/>
                  </a:lnTo>
                  <a:lnTo>
                    <a:pt x="1233" y="41"/>
                  </a:lnTo>
                  <a:lnTo>
                    <a:pt x="1287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2"/>
                  </a:lnTo>
                  <a:lnTo>
                    <a:pt x="1179" y="10"/>
                  </a:lnTo>
                  <a:lnTo>
                    <a:pt x="1190" y="23"/>
                  </a:lnTo>
                  <a:lnTo>
                    <a:pt x="1197" y="39"/>
                  </a:lnTo>
                  <a:lnTo>
                    <a:pt x="1203" y="62"/>
                  </a:lnTo>
                  <a:lnTo>
                    <a:pt x="1205" y="90"/>
                  </a:lnTo>
                  <a:lnTo>
                    <a:pt x="1203" y="117"/>
                  </a:lnTo>
                  <a:lnTo>
                    <a:pt x="1197" y="140"/>
                  </a:lnTo>
                  <a:lnTo>
                    <a:pt x="1190" y="157"/>
                  </a:lnTo>
                  <a:lnTo>
                    <a:pt x="1179" y="170"/>
                  </a:lnTo>
                  <a:lnTo>
                    <a:pt x="1164" y="177"/>
                  </a:lnTo>
                  <a:lnTo>
                    <a:pt x="1147" y="181"/>
                  </a:lnTo>
                  <a:lnTo>
                    <a:pt x="1147" y="181"/>
                  </a:lnTo>
                  <a:lnTo>
                    <a:pt x="1128" y="177"/>
                  </a:lnTo>
                  <a:lnTo>
                    <a:pt x="1113" y="170"/>
                  </a:lnTo>
                  <a:lnTo>
                    <a:pt x="1102" y="157"/>
                  </a:lnTo>
                  <a:lnTo>
                    <a:pt x="1095" y="138"/>
                  </a:lnTo>
                  <a:lnTo>
                    <a:pt x="1091" y="116"/>
                  </a:lnTo>
                  <a:lnTo>
                    <a:pt x="1089" y="90"/>
                  </a:lnTo>
                  <a:lnTo>
                    <a:pt x="1091" y="62"/>
                  </a:lnTo>
                  <a:lnTo>
                    <a:pt x="1095" y="39"/>
                  </a:lnTo>
                  <a:lnTo>
                    <a:pt x="1104" y="23"/>
                  </a:lnTo>
                  <a:lnTo>
                    <a:pt x="1115" y="10"/>
                  </a:lnTo>
                  <a:lnTo>
                    <a:pt x="1128" y="2"/>
                  </a:lnTo>
                  <a:lnTo>
                    <a:pt x="1147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8" y="158"/>
                  </a:lnTo>
                  <a:lnTo>
                    <a:pt x="1058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4" y="158"/>
                  </a:lnTo>
                  <a:lnTo>
                    <a:pt x="1004" y="37"/>
                  </a:lnTo>
                  <a:lnTo>
                    <a:pt x="1007" y="23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59" y="41"/>
                  </a:lnTo>
                  <a:lnTo>
                    <a:pt x="1015" y="0"/>
                  </a:lnTo>
                  <a:close/>
                  <a:moveTo>
                    <a:pt x="879" y="0"/>
                  </a:moveTo>
                  <a:lnTo>
                    <a:pt x="888" y="0"/>
                  </a:lnTo>
                  <a:lnTo>
                    <a:pt x="888" y="158"/>
                  </a:lnTo>
                  <a:lnTo>
                    <a:pt x="922" y="158"/>
                  </a:lnTo>
                  <a:lnTo>
                    <a:pt x="922" y="177"/>
                  </a:lnTo>
                  <a:lnTo>
                    <a:pt x="832" y="177"/>
                  </a:lnTo>
                  <a:lnTo>
                    <a:pt x="832" y="158"/>
                  </a:lnTo>
                  <a:lnTo>
                    <a:pt x="868" y="158"/>
                  </a:lnTo>
                  <a:lnTo>
                    <a:pt x="868" y="37"/>
                  </a:lnTo>
                  <a:lnTo>
                    <a:pt x="871" y="23"/>
                  </a:lnTo>
                  <a:lnTo>
                    <a:pt x="860" y="36"/>
                  </a:lnTo>
                  <a:lnTo>
                    <a:pt x="832" y="54"/>
                  </a:lnTo>
                  <a:lnTo>
                    <a:pt x="823" y="41"/>
                  </a:lnTo>
                  <a:lnTo>
                    <a:pt x="879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3" y="62"/>
                  </a:lnTo>
                  <a:lnTo>
                    <a:pt x="795" y="90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7"/>
                  </a:lnTo>
                  <a:lnTo>
                    <a:pt x="769" y="170"/>
                  </a:lnTo>
                  <a:lnTo>
                    <a:pt x="756" y="177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21" y="177"/>
                  </a:lnTo>
                  <a:lnTo>
                    <a:pt x="706" y="170"/>
                  </a:lnTo>
                  <a:lnTo>
                    <a:pt x="694" y="157"/>
                  </a:lnTo>
                  <a:lnTo>
                    <a:pt x="687" y="138"/>
                  </a:lnTo>
                  <a:lnTo>
                    <a:pt x="681" y="116"/>
                  </a:lnTo>
                  <a:lnTo>
                    <a:pt x="681" y="90"/>
                  </a:lnTo>
                  <a:lnTo>
                    <a:pt x="681" y="62"/>
                  </a:lnTo>
                  <a:lnTo>
                    <a:pt x="687" y="39"/>
                  </a:lnTo>
                  <a:lnTo>
                    <a:pt x="694" y="23"/>
                  </a:lnTo>
                  <a:lnTo>
                    <a:pt x="706" y="10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5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2"/>
                  </a:lnTo>
                  <a:lnTo>
                    <a:pt x="659" y="90"/>
                  </a:lnTo>
                  <a:lnTo>
                    <a:pt x="657" y="117"/>
                  </a:lnTo>
                  <a:lnTo>
                    <a:pt x="653" y="140"/>
                  </a:lnTo>
                  <a:lnTo>
                    <a:pt x="644" y="157"/>
                  </a:lnTo>
                  <a:lnTo>
                    <a:pt x="633" y="170"/>
                  </a:lnTo>
                  <a:lnTo>
                    <a:pt x="620" y="177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5" y="177"/>
                  </a:lnTo>
                  <a:lnTo>
                    <a:pt x="570" y="170"/>
                  </a:lnTo>
                  <a:lnTo>
                    <a:pt x="559" y="157"/>
                  </a:lnTo>
                  <a:lnTo>
                    <a:pt x="551" y="138"/>
                  </a:lnTo>
                  <a:lnTo>
                    <a:pt x="546" y="116"/>
                  </a:lnTo>
                  <a:lnTo>
                    <a:pt x="544" y="90"/>
                  </a:lnTo>
                  <a:lnTo>
                    <a:pt x="546" y="62"/>
                  </a:lnTo>
                  <a:lnTo>
                    <a:pt x="551" y="39"/>
                  </a:lnTo>
                  <a:lnTo>
                    <a:pt x="559" y="23"/>
                  </a:lnTo>
                  <a:lnTo>
                    <a:pt x="570" y="10"/>
                  </a:lnTo>
                  <a:lnTo>
                    <a:pt x="585" y="2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4" y="158"/>
                  </a:lnTo>
                  <a:lnTo>
                    <a:pt x="514" y="177"/>
                  </a:lnTo>
                  <a:lnTo>
                    <a:pt x="424" y="177"/>
                  </a:lnTo>
                  <a:lnTo>
                    <a:pt x="424" y="158"/>
                  </a:lnTo>
                  <a:lnTo>
                    <a:pt x="460" y="158"/>
                  </a:lnTo>
                  <a:lnTo>
                    <a:pt x="460" y="37"/>
                  </a:lnTo>
                  <a:lnTo>
                    <a:pt x="462" y="23"/>
                  </a:lnTo>
                  <a:lnTo>
                    <a:pt x="452" y="36"/>
                  </a:lnTo>
                  <a:lnTo>
                    <a:pt x="424" y="54"/>
                  </a:lnTo>
                  <a:lnTo>
                    <a:pt x="415" y="41"/>
                  </a:lnTo>
                  <a:lnTo>
                    <a:pt x="471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2" y="39"/>
                  </a:lnTo>
                  <a:lnTo>
                    <a:pt x="385" y="62"/>
                  </a:lnTo>
                  <a:lnTo>
                    <a:pt x="387" y="90"/>
                  </a:lnTo>
                  <a:lnTo>
                    <a:pt x="385" y="117"/>
                  </a:lnTo>
                  <a:lnTo>
                    <a:pt x="380" y="140"/>
                  </a:lnTo>
                  <a:lnTo>
                    <a:pt x="372" y="157"/>
                  </a:lnTo>
                  <a:lnTo>
                    <a:pt x="361" y="170"/>
                  </a:lnTo>
                  <a:lnTo>
                    <a:pt x="346" y="177"/>
                  </a:lnTo>
                  <a:lnTo>
                    <a:pt x="330" y="181"/>
                  </a:lnTo>
                  <a:lnTo>
                    <a:pt x="330" y="181"/>
                  </a:lnTo>
                  <a:lnTo>
                    <a:pt x="311" y="177"/>
                  </a:lnTo>
                  <a:lnTo>
                    <a:pt x="296" y="170"/>
                  </a:lnTo>
                  <a:lnTo>
                    <a:pt x="287" y="157"/>
                  </a:lnTo>
                  <a:lnTo>
                    <a:pt x="279" y="138"/>
                  </a:lnTo>
                  <a:lnTo>
                    <a:pt x="274" y="116"/>
                  </a:lnTo>
                  <a:lnTo>
                    <a:pt x="272" y="90"/>
                  </a:lnTo>
                  <a:lnTo>
                    <a:pt x="274" y="62"/>
                  </a:lnTo>
                  <a:lnTo>
                    <a:pt x="279" y="39"/>
                  </a:lnTo>
                  <a:lnTo>
                    <a:pt x="287" y="23"/>
                  </a:lnTo>
                  <a:lnTo>
                    <a:pt x="298" y="10"/>
                  </a:lnTo>
                  <a:lnTo>
                    <a:pt x="313" y="2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58"/>
                  </a:lnTo>
                  <a:lnTo>
                    <a:pt x="240" y="158"/>
                  </a:lnTo>
                  <a:lnTo>
                    <a:pt x="240" y="177"/>
                  </a:lnTo>
                  <a:lnTo>
                    <a:pt x="153" y="177"/>
                  </a:lnTo>
                  <a:lnTo>
                    <a:pt x="153" y="158"/>
                  </a:lnTo>
                  <a:lnTo>
                    <a:pt x="188" y="158"/>
                  </a:lnTo>
                  <a:lnTo>
                    <a:pt x="188" y="37"/>
                  </a:lnTo>
                  <a:lnTo>
                    <a:pt x="190" y="23"/>
                  </a:lnTo>
                  <a:lnTo>
                    <a:pt x="181" y="36"/>
                  </a:lnTo>
                  <a:lnTo>
                    <a:pt x="153" y="54"/>
                  </a:lnTo>
                  <a:lnTo>
                    <a:pt x="143" y="41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8" y="39"/>
                  </a:lnTo>
                  <a:lnTo>
                    <a:pt x="114" y="62"/>
                  </a:lnTo>
                  <a:lnTo>
                    <a:pt x="115" y="90"/>
                  </a:lnTo>
                  <a:lnTo>
                    <a:pt x="114" y="117"/>
                  </a:lnTo>
                  <a:lnTo>
                    <a:pt x="108" y="140"/>
                  </a:lnTo>
                  <a:lnTo>
                    <a:pt x="101" y="157"/>
                  </a:lnTo>
                  <a:lnTo>
                    <a:pt x="89" y="170"/>
                  </a:lnTo>
                  <a:lnTo>
                    <a:pt x="74" y="177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39" y="177"/>
                  </a:lnTo>
                  <a:lnTo>
                    <a:pt x="24" y="170"/>
                  </a:lnTo>
                  <a:lnTo>
                    <a:pt x="13" y="157"/>
                  </a:lnTo>
                  <a:lnTo>
                    <a:pt x="6" y="138"/>
                  </a:lnTo>
                  <a:lnTo>
                    <a:pt x="2" y="116"/>
                  </a:lnTo>
                  <a:lnTo>
                    <a:pt x="0" y="90"/>
                  </a:lnTo>
                  <a:lnTo>
                    <a:pt x="2" y="62"/>
                  </a:lnTo>
                  <a:lnTo>
                    <a:pt x="6" y="39"/>
                  </a:lnTo>
                  <a:lnTo>
                    <a:pt x="15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19">
              <a:extLst>
                <a:ext uri="{FF2B5EF4-FFF2-40B4-BE49-F238E27FC236}">
                  <a16:creationId xmlns:a16="http://schemas.microsoft.com/office/drawing/2014/main" id="{C01E641E-82DE-4C7F-A54F-4BCEA3577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3517901"/>
              <a:ext cx="5786438" cy="285750"/>
            </a:xfrm>
            <a:custGeom>
              <a:avLst/>
              <a:gdLst>
                <a:gd name="T0" fmla="*/ 3478 w 3645"/>
                <a:gd name="T1" fmla="*/ 158 h 180"/>
                <a:gd name="T2" fmla="*/ 3297 w 3645"/>
                <a:gd name="T3" fmla="*/ 35 h 180"/>
                <a:gd name="T4" fmla="*/ 3361 w 3645"/>
                <a:gd name="T5" fmla="*/ 74 h 180"/>
                <a:gd name="T6" fmla="*/ 3158 w 3645"/>
                <a:gd name="T7" fmla="*/ 132 h 180"/>
                <a:gd name="T8" fmla="*/ 3206 w 3645"/>
                <a:gd name="T9" fmla="*/ 22 h 180"/>
                <a:gd name="T10" fmla="*/ 3046 w 3645"/>
                <a:gd name="T11" fmla="*/ 162 h 180"/>
                <a:gd name="T12" fmla="*/ 2780 w 3645"/>
                <a:gd name="T13" fmla="*/ 17 h 180"/>
                <a:gd name="T14" fmla="*/ 2802 w 3645"/>
                <a:gd name="T15" fmla="*/ 152 h 180"/>
                <a:gd name="T16" fmla="*/ 2610 w 3645"/>
                <a:gd name="T17" fmla="*/ 58 h 180"/>
                <a:gd name="T18" fmla="*/ 2679 w 3645"/>
                <a:gd name="T19" fmla="*/ 61 h 180"/>
                <a:gd name="T20" fmla="*/ 2344 w 3645"/>
                <a:gd name="T21" fmla="*/ 143 h 180"/>
                <a:gd name="T22" fmla="*/ 2383 w 3645"/>
                <a:gd name="T23" fmla="*/ 18 h 180"/>
                <a:gd name="T24" fmla="*/ 1962 w 3645"/>
                <a:gd name="T25" fmla="*/ 164 h 180"/>
                <a:gd name="T26" fmla="*/ 1819 w 3645"/>
                <a:gd name="T27" fmla="*/ 18 h 180"/>
                <a:gd name="T28" fmla="*/ 1854 w 3645"/>
                <a:gd name="T29" fmla="*/ 145 h 180"/>
                <a:gd name="T30" fmla="*/ 1517 w 3645"/>
                <a:gd name="T31" fmla="*/ 89 h 180"/>
                <a:gd name="T32" fmla="*/ 1586 w 3645"/>
                <a:gd name="T33" fmla="*/ 48 h 180"/>
                <a:gd name="T34" fmla="*/ 1260 w 3645"/>
                <a:gd name="T35" fmla="*/ 151 h 180"/>
                <a:gd name="T36" fmla="*/ 1288 w 3645"/>
                <a:gd name="T37" fmla="*/ 18 h 180"/>
                <a:gd name="T38" fmla="*/ 1147 w 3645"/>
                <a:gd name="T39" fmla="*/ 164 h 180"/>
                <a:gd name="T40" fmla="*/ 994 w 3645"/>
                <a:gd name="T41" fmla="*/ 22 h 180"/>
                <a:gd name="T42" fmla="*/ 1044 w 3645"/>
                <a:gd name="T43" fmla="*/ 123 h 180"/>
                <a:gd name="T44" fmla="*/ 838 w 3645"/>
                <a:gd name="T45" fmla="*/ 106 h 180"/>
                <a:gd name="T46" fmla="*/ 903 w 3645"/>
                <a:gd name="T47" fmla="*/ 37 h 180"/>
                <a:gd name="T48" fmla="*/ 449 w 3645"/>
                <a:gd name="T49" fmla="*/ 158 h 180"/>
                <a:gd name="T50" fmla="*/ 465 w 3645"/>
                <a:gd name="T51" fmla="*/ 17 h 180"/>
                <a:gd name="T52" fmla="*/ 203 w 3645"/>
                <a:gd name="T53" fmla="*/ 162 h 180"/>
                <a:gd name="T54" fmla="*/ 35 w 3645"/>
                <a:gd name="T55" fmla="*/ 28 h 180"/>
                <a:gd name="T56" fmla="*/ 93 w 3645"/>
                <a:gd name="T57" fmla="*/ 89 h 180"/>
                <a:gd name="T58" fmla="*/ 3591 w 3645"/>
                <a:gd name="T59" fmla="*/ 37 h 180"/>
                <a:gd name="T60" fmla="*/ 3461 w 3645"/>
                <a:gd name="T61" fmla="*/ 180 h 180"/>
                <a:gd name="T62" fmla="*/ 3375 w 3645"/>
                <a:gd name="T63" fmla="*/ 39 h 180"/>
                <a:gd name="T64" fmla="*/ 3294 w 3645"/>
                <a:gd name="T65" fmla="*/ 9 h 180"/>
                <a:gd name="T66" fmla="*/ 3156 w 3645"/>
                <a:gd name="T67" fmla="*/ 169 h 180"/>
                <a:gd name="T68" fmla="*/ 3107 w 3645"/>
                <a:gd name="T69" fmla="*/ 117 h 180"/>
                <a:gd name="T70" fmla="*/ 2921 w 3645"/>
                <a:gd name="T71" fmla="*/ 0 h 180"/>
                <a:gd name="T72" fmla="*/ 2832 w 3645"/>
                <a:gd name="T73" fmla="*/ 39 h 180"/>
                <a:gd name="T74" fmla="*/ 2748 w 3645"/>
                <a:gd name="T75" fmla="*/ 9 h 180"/>
                <a:gd name="T76" fmla="*/ 2612 w 3645"/>
                <a:gd name="T77" fmla="*/ 169 h 180"/>
                <a:gd name="T78" fmla="*/ 2502 w 3645"/>
                <a:gd name="T79" fmla="*/ 37 h 180"/>
                <a:gd name="T80" fmla="*/ 2372 w 3645"/>
                <a:gd name="T81" fmla="*/ 180 h 180"/>
                <a:gd name="T82" fmla="*/ 2195 w 3645"/>
                <a:gd name="T83" fmla="*/ 177 h 180"/>
                <a:gd name="T84" fmla="*/ 2085 w 3645"/>
                <a:gd name="T85" fmla="*/ 35 h 180"/>
                <a:gd name="T86" fmla="*/ 1946 w 3645"/>
                <a:gd name="T87" fmla="*/ 178 h 180"/>
                <a:gd name="T88" fmla="*/ 1884 w 3645"/>
                <a:gd name="T89" fmla="*/ 89 h 180"/>
                <a:gd name="T90" fmla="*/ 1826 w 3645"/>
                <a:gd name="T91" fmla="*/ 0 h 180"/>
                <a:gd name="T92" fmla="*/ 1599 w 3645"/>
                <a:gd name="T93" fmla="*/ 22 h 180"/>
                <a:gd name="T94" fmla="*/ 1512 w 3645"/>
                <a:gd name="T95" fmla="*/ 22 h 180"/>
                <a:gd name="T96" fmla="*/ 1283 w 3645"/>
                <a:gd name="T97" fmla="*/ 0 h 180"/>
                <a:gd name="T98" fmla="*/ 1225 w 3645"/>
                <a:gd name="T99" fmla="*/ 89 h 180"/>
                <a:gd name="T100" fmla="*/ 1164 w 3645"/>
                <a:gd name="T101" fmla="*/ 178 h 180"/>
                <a:gd name="T102" fmla="*/ 1054 w 3645"/>
                <a:gd name="T103" fmla="*/ 22 h 180"/>
                <a:gd name="T104" fmla="*/ 968 w 3645"/>
                <a:gd name="T105" fmla="*/ 22 h 180"/>
                <a:gd name="T106" fmla="*/ 856 w 3645"/>
                <a:gd name="T107" fmla="*/ 178 h 180"/>
                <a:gd name="T108" fmla="*/ 732 w 3645"/>
                <a:gd name="T109" fmla="*/ 158 h 180"/>
                <a:gd name="T110" fmla="*/ 551 w 3645"/>
                <a:gd name="T111" fmla="*/ 43 h 180"/>
                <a:gd name="T112" fmla="*/ 423 w 3645"/>
                <a:gd name="T113" fmla="*/ 156 h 180"/>
                <a:gd name="T114" fmla="*/ 326 w 3645"/>
                <a:gd name="T115" fmla="*/ 24 h 180"/>
                <a:gd name="T116" fmla="*/ 194 w 3645"/>
                <a:gd name="T117" fmla="*/ 180 h 180"/>
                <a:gd name="T118" fmla="*/ 114 w 3645"/>
                <a:gd name="T119" fmla="*/ 61 h 180"/>
                <a:gd name="T120" fmla="*/ 41 w 3645"/>
                <a:gd name="T121" fmla="*/ 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0">
                  <a:moveTo>
                    <a:pt x="3461" y="17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8"/>
                  </a:lnTo>
                  <a:lnTo>
                    <a:pt x="3433" y="35"/>
                  </a:lnTo>
                  <a:lnTo>
                    <a:pt x="3426" y="58"/>
                  </a:lnTo>
                  <a:lnTo>
                    <a:pt x="3424" y="89"/>
                  </a:lnTo>
                  <a:lnTo>
                    <a:pt x="3424" y="106"/>
                  </a:lnTo>
                  <a:lnTo>
                    <a:pt x="3426" y="119"/>
                  </a:lnTo>
                  <a:lnTo>
                    <a:pt x="3429" y="132"/>
                  </a:lnTo>
                  <a:lnTo>
                    <a:pt x="3433" y="143"/>
                  </a:lnTo>
                  <a:lnTo>
                    <a:pt x="3439" y="151"/>
                  </a:lnTo>
                  <a:lnTo>
                    <a:pt x="3444" y="158"/>
                  </a:lnTo>
                  <a:lnTo>
                    <a:pt x="3450" y="160"/>
                  </a:lnTo>
                  <a:lnTo>
                    <a:pt x="3456" y="162"/>
                  </a:lnTo>
                  <a:lnTo>
                    <a:pt x="3461" y="164"/>
                  </a:lnTo>
                  <a:lnTo>
                    <a:pt x="3461" y="164"/>
                  </a:lnTo>
                  <a:lnTo>
                    <a:pt x="3470" y="162"/>
                  </a:lnTo>
                  <a:lnTo>
                    <a:pt x="3478" y="158"/>
                  </a:lnTo>
                  <a:lnTo>
                    <a:pt x="3483" y="152"/>
                  </a:lnTo>
                  <a:lnTo>
                    <a:pt x="3489" y="145"/>
                  </a:lnTo>
                  <a:lnTo>
                    <a:pt x="3495" y="123"/>
                  </a:lnTo>
                  <a:lnTo>
                    <a:pt x="3496" y="89"/>
                  </a:lnTo>
                  <a:lnTo>
                    <a:pt x="3496" y="74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7"/>
                  </a:lnTo>
                  <a:lnTo>
                    <a:pt x="3483" y="28"/>
                  </a:lnTo>
                  <a:lnTo>
                    <a:pt x="3478" y="22"/>
                  </a:lnTo>
                  <a:lnTo>
                    <a:pt x="3472" y="18"/>
                  </a:lnTo>
                  <a:lnTo>
                    <a:pt x="3467" y="18"/>
                  </a:lnTo>
                  <a:lnTo>
                    <a:pt x="3461" y="17"/>
                  </a:lnTo>
                  <a:lnTo>
                    <a:pt x="3461" y="17"/>
                  </a:lnTo>
                  <a:close/>
                  <a:moveTo>
                    <a:pt x="3325" y="17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8"/>
                  </a:lnTo>
                  <a:lnTo>
                    <a:pt x="3288" y="89"/>
                  </a:lnTo>
                  <a:lnTo>
                    <a:pt x="3288" y="106"/>
                  </a:lnTo>
                  <a:lnTo>
                    <a:pt x="3290" y="119"/>
                  </a:lnTo>
                  <a:lnTo>
                    <a:pt x="3294" y="132"/>
                  </a:lnTo>
                  <a:lnTo>
                    <a:pt x="3297" y="143"/>
                  </a:lnTo>
                  <a:lnTo>
                    <a:pt x="3301" y="151"/>
                  </a:lnTo>
                  <a:lnTo>
                    <a:pt x="3308" y="158"/>
                  </a:lnTo>
                  <a:lnTo>
                    <a:pt x="3312" y="160"/>
                  </a:lnTo>
                  <a:lnTo>
                    <a:pt x="3318" y="162"/>
                  </a:lnTo>
                  <a:lnTo>
                    <a:pt x="3325" y="164"/>
                  </a:lnTo>
                  <a:lnTo>
                    <a:pt x="3325" y="164"/>
                  </a:lnTo>
                  <a:lnTo>
                    <a:pt x="3333" y="162"/>
                  </a:lnTo>
                  <a:lnTo>
                    <a:pt x="3342" y="158"/>
                  </a:lnTo>
                  <a:lnTo>
                    <a:pt x="3348" y="152"/>
                  </a:lnTo>
                  <a:lnTo>
                    <a:pt x="3353" y="145"/>
                  </a:lnTo>
                  <a:lnTo>
                    <a:pt x="3359" y="123"/>
                  </a:lnTo>
                  <a:lnTo>
                    <a:pt x="3361" y="89"/>
                  </a:lnTo>
                  <a:lnTo>
                    <a:pt x="3361" y="74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7"/>
                  </a:lnTo>
                  <a:lnTo>
                    <a:pt x="3348" y="28"/>
                  </a:lnTo>
                  <a:lnTo>
                    <a:pt x="3342" y="22"/>
                  </a:lnTo>
                  <a:lnTo>
                    <a:pt x="3336" y="18"/>
                  </a:lnTo>
                  <a:lnTo>
                    <a:pt x="3331" y="18"/>
                  </a:lnTo>
                  <a:lnTo>
                    <a:pt x="3325" y="17"/>
                  </a:lnTo>
                  <a:lnTo>
                    <a:pt x="3325" y="17"/>
                  </a:lnTo>
                  <a:close/>
                  <a:moveTo>
                    <a:pt x="3189" y="17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8"/>
                  </a:lnTo>
                  <a:lnTo>
                    <a:pt x="3152" y="89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2"/>
                  </a:lnTo>
                  <a:lnTo>
                    <a:pt x="3161" y="143"/>
                  </a:lnTo>
                  <a:lnTo>
                    <a:pt x="3165" y="151"/>
                  </a:lnTo>
                  <a:lnTo>
                    <a:pt x="3173" y="158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4"/>
                  </a:lnTo>
                  <a:lnTo>
                    <a:pt x="3189" y="164"/>
                  </a:lnTo>
                  <a:lnTo>
                    <a:pt x="3197" y="162"/>
                  </a:lnTo>
                  <a:lnTo>
                    <a:pt x="3204" y="158"/>
                  </a:lnTo>
                  <a:lnTo>
                    <a:pt x="3212" y="152"/>
                  </a:lnTo>
                  <a:lnTo>
                    <a:pt x="3215" y="145"/>
                  </a:lnTo>
                  <a:lnTo>
                    <a:pt x="3223" y="123"/>
                  </a:lnTo>
                  <a:lnTo>
                    <a:pt x="3225" y="89"/>
                  </a:lnTo>
                  <a:lnTo>
                    <a:pt x="3225" y="74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7"/>
                  </a:lnTo>
                  <a:lnTo>
                    <a:pt x="3212" y="28"/>
                  </a:lnTo>
                  <a:lnTo>
                    <a:pt x="3206" y="22"/>
                  </a:lnTo>
                  <a:lnTo>
                    <a:pt x="3200" y="18"/>
                  </a:lnTo>
                  <a:lnTo>
                    <a:pt x="3195" y="18"/>
                  </a:lnTo>
                  <a:lnTo>
                    <a:pt x="3189" y="17"/>
                  </a:lnTo>
                  <a:lnTo>
                    <a:pt x="3189" y="17"/>
                  </a:lnTo>
                  <a:close/>
                  <a:moveTo>
                    <a:pt x="3052" y="17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8"/>
                  </a:lnTo>
                  <a:lnTo>
                    <a:pt x="3016" y="89"/>
                  </a:lnTo>
                  <a:lnTo>
                    <a:pt x="3016" y="106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3"/>
                  </a:lnTo>
                  <a:lnTo>
                    <a:pt x="3029" y="151"/>
                  </a:lnTo>
                  <a:lnTo>
                    <a:pt x="3037" y="158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4"/>
                  </a:lnTo>
                  <a:lnTo>
                    <a:pt x="3052" y="164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2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89"/>
                  </a:lnTo>
                  <a:lnTo>
                    <a:pt x="3089" y="74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7"/>
                  </a:lnTo>
                  <a:lnTo>
                    <a:pt x="3076" y="28"/>
                  </a:lnTo>
                  <a:lnTo>
                    <a:pt x="3070" y="22"/>
                  </a:lnTo>
                  <a:lnTo>
                    <a:pt x="3065" y="18"/>
                  </a:lnTo>
                  <a:lnTo>
                    <a:pt x="3059" y="18"/>
                  </a:lnTo>
                  <a:lnTo>
                    <a:pt x="3052" y="17"/>
                  </a:lnTo>
                  <a:lnTo>
                    <a:pt x="3052" y="17"/>
                  </a:lnTo>
                  <a:close/>
                  <a:moveTo>
                    <a:pt x="2780" y="17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8"/>
                  </a:lnTo>
                  <a:lnTo>
                    <a:pt x="2744" y="89"/>
                  </a:lnTo>
                  <a:lnTo>
                    <a:pt x="2744" y="106"/>
                  </a:lnTo>
                  <a:lnTo>
                    <a:pt x="2746" y="119"/>
                  </a:lnTo>
                  <a:lnTo>
                    <a:pt x="2748" y="132"/>
                  </a:lnTo>
                  <a:lnTo>
                    <a:pt x="2752" y="143"/>
                  </a:lnTo>
                  <a:lnTo>
                    <a:pt x="2757" y="151"/>
                  </a:lnTo>
                  <a:lnTo>
                    <a:pt x="2763" y="158"/>
                  </a:lnTo>
                  <a:lnTo>
                    <a:pt x="2769" y="160"/>
                  </a:lnTo>
                  <a:lnTo>
                    <a:pt x="2774" y="162"/>
                  </a:lnTo>
                  <a:lnTo>
                    <a:pt x="2780" y="164"/>
                  </a:lnTo>
                  <a:lnTo>
                    <a:pt x="2780" y="164"/>
                  </a:lnTo>
                  <a:lnTo>
                    <a:pt x="2789" y="162"/>
                  </a:lnTo>
                  <a:lnTo>
                    <a:pt x="2796" y="158"/>
                  </a:lnTo>
                  <a:lnTo>
                    <a:pt x="2802" y="152"/>
                  </a:lnTo>
                  <a:lnTo>
                    <a:pt x="2808" y="145"/>
                  </a:lnTo>
                  <a:lnTo>
                    <a:pt x="2815" y="123"/>
                  </a:lnTo>
                  <a:lnTo>
                    <a:pt x="2817" y="89"/>
                  </a:lnTo>
                  <a:lnTo>
                    <a:pt x="2817" y="74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7"/>
                  </a:lnTo>
                  <a:lnTo>
                    <a:pt x="2804" y="28"/>
                  </a:lnTo>
                  <a:lnTo>
                    <a:pt x="2796" y="22"/>
                  </a:lnTo>
                  <a:lnTo>
                    <a:pt x="2793" y="18"/>
                  </a:lnTo>
                  <a:lnTo>
                    <a:pt x="2787" y="18"/>
                  </a:lnTo>
                  <a:lnTo>
                    <a:pt x="2780" y="17"/>
                  </a:lnTo>
                  <a:lnTo>
                    <a:pt x="2780" y="17"/>
                  </a:lnTo>
                  <a:close/>
                  <a:moveTo>
                    <a:pt x="2644" y="17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8"/>
                  </a:lnTo>
                  <a:lnTo>
                    <a:pt x="2607" y="89"/>
                  </a:lnTo>
                  <a:lnTo>
                    <a:pt x="2608" y="106"/>
                  </a:lnTo>
                  <a:lnTo>
                    <a:pt x="2610" y="119"/>
                  </a:lnTo>
                  <a:lnTo>
                    <a:pt x="2612" y="132"/>
                  </a:lnTo>
                  <a:lnTo>
                    <a:pt x="2616" y="143"/>
                  </a:lnTo>
                  <a:lnTo>
                    <a:pt x="2621" y="151"/>
                  </a:lnTo>
                  <a:lnTo>
                    <a:pt x="2627" y="158"/>
                  </a:lnTo>
                  <a:lnTo>
                    <a:pt x="2633" y="160"/>
                  </a:lnTo>
                  <a:lnTo>
                    <a:pt x="2638" y="162"/>
                  </a:lnTo>
                  <a:lnTo>
                    <a:pt x="2644" y="164"/>
                  </a:lnTo>
                  <a:lnTo>
                    <a:pt x="2644" y="164"/>
                  </a:lnTo>
                  <a:lnTo>
                    <a:pt x="2653" y="162"/>
                  </a:lnTo>
                  <a:lnTo>
                    <a:pt x="2661" y="158"/>
                  </a:lnTo>
                  <a:lnTo>
                    <a:pt x="2666" y="152"/>
                  </a:lnTo>
                  <a:lnTo>
                    <a:pt x="2672" y="145"/>
                  </a:lnTo>
                  <a:lnTo>
                    <a:pt x="2679" y="123"/>
                  </a:lnTo>
                  <a:lnTo>
                    <a:pt x="2681" y="89"/>
                  </a:lnTo>
                  <a:lnTo>
                    <a:pt x="2681" y="74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7"/>
                  </a:lnTo>
                  <a:lnTo>
                    <a:pt x="2668" y="28"/>
                  </a:lnTo>
                  <a:lnTo>
                    <a:pt x="2661" y="22"/>
                  </a:lnTo>
                  <a:lnTo>
                    <a:pt x="2657" y="18"/>
                  </a:lnTo>
                  <a:lnTo>
                    <a:pt x="2651" y="18"/>
                  </a:lnTo>
                  <a:lnTo>
                    <a:pt x="2644" y="17"/>
                  </a:lnTo>
                  <a:lnTo>
                    <a:pt x="2644" y="17"/>
                  </a:lnTo>
                  <a:close/>
                  <a:moveTo>
                    <a:pt x="2372" y="17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8"/>
                  </a:lnTo>
                  <a:lnTo>
                    <a:pt x="2344" y="35"/>
                  </a:lnTo>
                  <a:lnTo>
                    <a:pt x="2337" y="58"/>
                  </a:lnTo>
                  <a:lnTo>
                    <a:pt x="2335" y="89"/>
                  </a:lnTo>
                  <a:lnTo>
                    <a:pt x="2335" y="106"/>
                  </a:lnTo>
                  <a:lnTo>
                    <a:pt x="2337" y="119"/>
                  </a:lnTo>
                  <a:lnTo>
                    <a:pt x="2340" y="132"/>
                  </a:lnTo>
                  <a:lnTo>
                    <a:pt x="2344" y="143"/>
                  </a:lnTo>
                  <a:lnTo>
                    <a:pt x="2350" y="151"/>
                  </a:lnTo>
                  <a:lnTo>
                    <a:pt x="2355" y="158"/>
                  </a:lnTo>
                  <a:lnTo>
                    <a:pt x="2361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9" y="158"/>
                  </a:lnTo>
                  <a:lnTo>
                    <a:pt x="2394" y="152"/>
                  </a:lnTo>
                  <a:lnTo>
                    <a:pt x="2400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4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7"/>
                  </a:lnTo>
                  <a:lnTo>
                    <a:pt x="2394" y="28"/>
                  </a:lnTo>
                  <a:lnTo>
                    <a:pt x="2389" y="22"/>
                  </a:lnTo>
                  <a:lnTo>
                    <a:pt x="2383" y="18"/>
                  </a:lnTo>
                  <a:lnTo>
                    <a:pt x="2378" y="18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1962" y="17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9" y="119"/>
                  </a:lnTo>
                  <a:lnTo>
                    <a:pt x="1931" y="132"/>
                  </a:lnTo>
                  <a:lnTo>
                    <a:pt x="1936" y="143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7" y="162"/>
                  </a:lnTo>
                  <a:lnTo>
                    <a:pt x="1962" y="164"/>
                  </a:lnTo>
                  <a:lnTo>
                    <a:pt x="1962" y="164"/>
                  </a:lnTo>
                  <a:lnTo>
                    <a:pt x="1972" y="162"/>
                  </a:lnTo>
                  <a:lnTo>
                    <a:pt x="1979" y="158"/>
                  </a:lnTo>
                  <a:lnTo>
                    <a:pt x="1987" y="152"/>
                  </a:lnTo>
                  <a:lnTo>
                    <a:pt x="1990" y="145"/>
                  </a:lnTo>
                  <a:lnTo>
                    <a:pt x="1998" y="123"/>
                  </a:lnTo>
                  <a:lnTo>
                    <a:pt x="2000" y="89"/>
                  </a:lnTo>
                  <a:lnTo>
                    <a:pt x="2000" y="74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7"/>
                  </a:lnTo>
                  <a:lnTo>
                    <a:pt x="1987" y="28"/>
                  </a:lnTo>
                  <a:lnTo>
                    <a:pt x="1981" y="22"/>
                  </a:lnTo>
                  <a:lnTo>
                    <a:pt x="1975" y="18"/>
                  </a:lnTo>
                  <a:lnTo>
                    <a:pt x="1970" y="18"/>
                  </a:lnTo>
                  <a:lnTo>
                    <a:pt x="1962" y="17"/>
                  </a:lnTo>
                  <a:lnTo>
                    <a:pt x="1962" y="17"/>
                  </a:lnTo>
                  <a:close/>
                  <a:moveTo>
                    <a:pt x="1826" y="17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8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5" y="132"/>
                  </a:lnTo>
                  <a:lnTo>
                    <a:pt x="1799" y="143"/>
                  </a:lnTo>
                  <a:lnTo>
                    <a:pt x="1804" y="151"/>
                  </a:lnTo>
                  <a:lnTo>
                    <a:pt x="1812" y="158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4"/>
                  </a:lnTo>
                  <a:lnTo>
                    <a:pt x="1826" y="164"/>
                  </a:lnTo>
                  <a:lnTo>
                    <a:pt x="1836" y="162"/>
                  </a:lnTo>
                  <a:lnTo>
                    <a:pt x="1843" y="158"/>
                  </a:lnTo>
                  <a:lnTo>
                    <a:pt x="1851" y="152"/>
                  </a:lnTo>
                  <a:lnTo>
                    <a:pt x="1854" y="145"/>
                  </a:lnTo>
                  <a:lnTo>
                    <a:pt x="1862" y="123"/>
                  </a:lnTo>
                  <a:lnTo>
                    <a:pt x="1864" y="89"/>
                  </a:lnTo>
                  <a:lnTo>
                    <a:pt x="1864" y="74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1" y="28"/>
                  </a:lnTo>
                  <a:lnTo>
                    <a:pt x="1845" y="22"/>
                  </a:lnTo>
                  <a:lnTo>
                    <a:pt x="1839" y="18"/>
                  </a:lnTo>
                  <a:lnTo>
                    <a:pt x="1834" y="18"/>
                  </a:lnTo>
                  <a:lnTo>
                    <a:pt x="1826" y="17"/>
                  </a:lnTo>
                  <a:lnTo>
                    <a:pt x="1826" y="17"/>
                  </a:lnTo>
                  <a:close/>
                  <a:moveTo>
                    <a:pt x="1555" y="17"/>
                  </a:moveTo>
                  <a:lnTo>
                    <a:pt x="1545" y="18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8"/>
                  </a:lnTo>
                  <a:lnTo>
                    <a:pt x="1517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7" y="143"/>
                  </a:lnTo>
                  <a:lnTo>
                    <a:pt x="1532" y="151"/>
                  </a:lnTo>
                  <a:lnTo>
                    <a:pt x="1538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4"/>
                  </a:lnTo>
                  <a:lnTo>
                    <a:pt x="1555" y="164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2"/>
                  </a:lnTo>
                  <a:lnTo>
                    <a:pt x="1583" y="145"/>
                  </a:lnTo>
                  <a:lnTo>
                    <a:pt x="1590" y="123"/>
                  </a:lnTo>
                  <a:lnTo>
                    <a:pt x="1592" y="89"/>
                  </a:lnTo>
                  <a:lnTo>
                    <a:pt x="1592" y="74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7"/>
                  </a:lnTo>
                  <a:lnTo>
                    <a:pt x="1579" y="28"/>
                  </a:lnTo>
                  <a:lnTo>
                    <a:pt x="1571" y="22"/>
                  </a:lnTo>
                  <a:lnTo>
                    <a:pt x="1568" y="18"/>
                  </a:lnTo>
                  <a:lnTo>
                    <a:pt x="1562" y="18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283" y="17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5" y="35"/>
                  </a:lnTo>
                  <a:lnTo>
                    <a:pt x="1247" y="58"/>
                  </a:lnTo>
                  <a:lnTo>
                    <a:pt x="1246" y="89"/>
                  </a:lnTo>
                  <a:lnTo>
                    <a:pt x="1247" y="106"/>
                  </a:lnTo>
                  <a:lnTo>
                    <a:pt x="1247" y="119"/>
                  </a:lnTo>
                  <a:lnTo>
                    <a:pt x="1251" y="132"/>
                  </a:lnTo>
                  <a:lnTo>
                    <a:pt x="1255" y="143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2" y="160"/>
                  </a:lnTo>
                  <a:lnTo>
                    <a:pt x="1277" y="162"/>
                  </a:lnTo>
                  <a:lnTo>
                    <a:pt x="1283" y="164"/>
                  </a:lnTo>
                  <a:lnTo>
                    <a:pt x="1283" y="164"/>
                  </a:lnTo>
                  <a:lnTo>
                    <a:pt x="1292" y="162"/>
                  </a:lnTo>
                  <a:lnTo>
                    <a:pt x="1300" y="158"/>
                  </a:lnTo>
                  <a:lnTo>
                    <a:pt x="1305" y="152"/>
                  </a:lnTo>
                  <a:lnTo>
                    <a:pt x="1311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4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7"/>
                  </a:lnTo>
                  <a:lnTo>
                    <a:pt x="1305" y="28"/>
                  </a:lnTo>
                  <a:lnTo>
                    <a:pt x="1300" y="22"/>
                  </a:lnTo>
                  <a:lnTo>
                    <a:pt x="1294" y="18"/>
                  </a:lnTo>
                  <a:lnTo>
                    <a:pt x="1288" y="18"/>
                  </a:lnTo>
                  <a:lnTo>
                    <a:pt x="1283" y="17"/>
                  </a:lnTo>
                  <a:lnTo>
                    <a:pt x="1283" y="17"/>
                  </a:lnTo>
                  <a:close/>
                  <a:moveTo>
                    <a:pt x="1147" y="17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8"/>
                  </a:lnTo>
                  <a:lnTo>
                    <a:pt x="1110" y="89"/>
                  </a:lnTo>
                  <a:lnTo>
                    <a:pt x="1110" y="106"/>
                  </a:lnTo>
                  <a:lnTo>
                    <a:pt x="1112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5" y="151"/>
                  </a:lnTo>
                  <a:lnTo>
                    <a:pt x="1130" y="158"/>
                  </a:lnTo>
                  <a:lnTo>
                    <a:pt x="1136" y="160"/>
                  </a:lnTo>
                  <a:lnTo>
                    <a:pt x="1139" y="162"/>
                  </a:lnTo>
                  <a:lnTo>
                    <a:pt x="1147" y="164"/>
                  </a:lnTo>
                  <a:lnTo>
                    <a:pt x="1147" y="164"/>
                  </a:lnTo>
                  <a:lnTo>
                    <a:pt x="1154" y="162"/>
                  </a:lnTo>
                  <a:lnTo>
                    <a:pt x="1164" y="158"/>
                  </a:lnTo>
                  <a:lnTo>
                    <a:pt x="1169" y="152"/>
                  </a:lnTo>
                  <a:lnTo>
                    <a:pt x="1175" y="145"/>
                  </a:lnTo>
                  <a:lnTo>
                    <a:pt x="1180" y="123"/>
                  </a:lnTo>
                  <a:lnTo>
                    <a:pt x="1182" y="89"/>
                  </a:lnTo>
                  <a:lnTo>
                    <a:pt x="1182" y="74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7"/>
                  </a:lnTo>
                  <a:lnTo>
                    <a:pt x="1169" y="28"/>
                  </a:lnTo>
                  <a:lnTo>
                    <a:pt x="1164" y="22"/>
                  </a:lnTo>
                  <a:lnTo>
                    <a:pt x="1158" y="18"/>
                  </a:lnTo>
                  <a:lnTo>
                    <a:pt x="1152" y="18"/>
                  </a:lnTo>
                  <a:lnTo>
                    <a:pt x="1147" y="17"/>
                  </a:lnTo>
                  <a:lnTo>
                    <a:pt x="1147" y="17"/>
                  </a:lnTo>
                  <a:close/>
                  <a:moveTo>
                    <a:pt x="1011" y="17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8"/>
                  </a:lnTo>
                  <a:lnTo>
                    <a:pt x="974" y="89"/>
                  </a:lnTo>
                  <a:lnTo>
                    <a:pt x="974" y="106"/>
                  </a:lnTo>
                  <a:lnTo>
                    <a:pt x="976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7" y="151"/>
                  </a:lnTo>
                  <a:lnTo>
                    <a:pt x="994" y="158"/>
                  </a:lnTo>
                  <a:lnTo>
                    <a:pt x="998" y="160"/>
                  </a:lnTo>
                  <a:lnTo>
                    <a:pt x="1004" y="162"/>
                  </a:lnTo>
                  <a:lnTo>
                    <a:pt x="1011" y="164"/>
                  </a:lnTo>
                  <a:lnTo>
                    <a:pt x="1011" y="164"/>
                  </a:lnTo>
                  <a:lnTo>
                    <a:pt x="1018" y="162"/>
                  </a:lnTo>
                  <a:lnTo>
                    <a:pt x="1026" y="158"/>
                  </a:lnTo>
                  <a:lnTo>
                    <a:pt x="1033" y="152"/>
                  </a:lnTo>
                  <a:lnTo>
                    <a:pt x="1039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7"/>
                  </a:lnTo>
                  <a:lnTo>
                    <a:pt x="1033" y="28"/>
                  </a:lnTo>
                  <a:lnTo>
                    <a:pt x="1028" y="22"/>
                  </a:lnTo>
                  <a:lnTo>
                    <a:pt x="1022" y="18"/>
                  </a:lnTo>
                  <a:lnTo>
                    <a:pt x="1017" y="18"/>
                  </a:lnTo>
                  <a:lnTo>
                    <a:pt x="1011" y="17"/>
                  </a:lnTo>
                  <a:lnTo>
                    <a:pt x="1011" y="17"/>
                  </a:lnTo>
                  <a:close/>
                  <a:moveTo>
                    <a:pt x="873" y="17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8"/>
                  </a:lnTo>
                  <a:lnTo>
                    <a:pt x="838" y="89"/>
                  </a:lnTo>
                  <a:lnTo>
                    <a:pt x="838" y="106"/>
                  </a:lnTo>
                  <a:lnTo>
                    <a:pt x="840" y="119"/>
                  </a:lnTo>
                  <a:lnTo>
                    <a:pt x="842" y="132"/>
                  </a:lnTo>
                  <a:lnTo>
                    <a:pt x="847" y="143"/>
                  </a:lnTo>
                  <a:lnTo>
                    <a:pt x="851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8" y="162"/>
                  </a:lnTo>
                  <a:lnTo>
                    <a:pt x="873" y="164"/>
                  </a:lnTo>
                  <a:lnTo>
                    <a:pt x="875" y="164"/>
                  </a:lnTo>
                  <a:lnTo>
                    <a:pt x="883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1" y="145"/>
                  </a:lnTo>
                  <a:lnTo>
                    <a:pt x="909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2" y="22"/>
                  </a:lnTo>
                  <a:lnTo>
                    <a:pt x="886" y="18"/>
                  </a:lnTo>
                  <a:lnTo>
                    <a:pt x="881" y="18"/>
                  </a:lnTo>
                  <a:lnTo>
                    <a:pt x="875" y="17"/>
                  </a:lnTo>
                  <a:lnTo>
                    <a:pt x="873" y="17"/>
                  </a:lnTo>
                  <a:close/>
                  <a:moveTo>
                    <a:pt x="465" y="17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8"/>
                  </a:lnTo>
                  <a:lnTo>
                    <a:pt x="438" y="35"/>
                  </a:lnTo>
                  <a:lnTo>
                    <a:pt x="432" y="58"/>
                  </a:lnTo>
                  <a:lnTo>
                    <a:pt x="428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4" y="132"/>
                  </a:lnTo>
                  <a:lnTo>
                    <a:pt x="438" y="143"/>
                  </a:lnTo>
                  <a:lnTo>
                    <a:pt x="443" y="151"/>
                  </a:lnTo>
                  <a:lnTo>
                    <a:pt x="449" y="158"/>
                  </a:lnTo>
                  <a:lnTo>
                    <a:pt x="454" y="160"/>
                  </a:lnTo>
                  <a:lnTo>
                    <a:pt x="460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5" y="162"/>
                  </a:lnTo>
                  <a:lnTo>
                    <a:pt x="482" y="158"/>
                  </a:lnTo>
                  <a:lnTo>
                    <a:pt x="488" y="152"/>
                  </a:lnTo>
                  <a:lnTo>
                    <a:pt x="493" y="145"/>
                  </a:lnTo>
                  <a:lnTo>
                    <a:pt x="501" y="123"/>
                  </a:lnTo>
                  <a:lnTo>
                    <a:pt x="503" y="89"/>
                  </a:lnTo>
                  <a:lnTo>
                    <a:pt x="503" y="74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7"/>
                  </a:lnTo>
                  <a:lnTo>
                    <a:pt x="490" y="28"/>
                  </a:lnTo>
                  <a:lnTo>
                    <a:pt x="482" y="22"/>
                  </a:lnTo>
                  <a:lnTo>
                    <a:pt x="478" y="18"/>
                  </a:lnTo>
                  <a:lnTo>
                    <a:pt x="473" y="18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4" y="17"/>
                  </a:moveTo>
                  <a:lnTo>
                    <a:pt x="184" y="18"/>
                  </a:lnTo>
                  <a:lnTo>
                    <a:pt x="177" y="22"/>
                  </a:lnTo>
                  <a:lnTo>
                    <a:pt x="171" y="28"/>
                  </a:lnTo>
                  <a:lnTo>
                    <a:pt x="166" y="35"/>
                  </a:lnTo>
                  <a:lnTo>
                    <a:pt x="158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58" y="119"/>
                  </a:lnTo>
                  <a:lnTo>
                    <a:pt x="162" y="132"/>
                  </a:lnTo>
                  <a:lnTo>
                    <a:pt x="166" y="143"/>
                  </a:lnTo>
                  <a:lnTo>
                    <a:pt x="171" y="151"/>
                  </a:lnTo>
                  <a:lnTo>
                    <a:pt x="177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4" y="164"/>
                  </a:lnTo>
                  <a:lnTo>
                    <a:pt x="194" y="164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2"/>
                  </a:lnTo>
                  <a:lnTo>
                    <a:pt x="222" y="145"/>
                  </a:lnTo>
                  <a:lnTo>
                    <a:pt x="227" y="123"/>
                  </a:lnTo>
                  <a:lnTo>
                    <a:pt x="231" y="89"/>
                  </a:lnTo>
                  <a:lnTo>
                    <a:pt x="229" y="74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2" y="37"/>
                  </a:lnTo>
                  <a:lnTo>
                    <a:pt x="218" y="28"/>
                  </a:lnTo>
                  <a:lnTo>
                    <a:pt x="210" y="22"/>
                  </a:lnTo>
                  <a:lnTo>
                    <a:pt x="205" y="18"/>
                  </a:lnTo>
                  <a:lnTo>
                    <a:pt x="199" y="18"/>
                  </a:lnTo>
                  <a:lnTo>
                    <a:pt x="194" y="17"/>
                  </a:lnTo>
                  <a:lnTo>
                    <a:pt x="194" y="17"/>
                  </a:lnTo>
                  <a:close/>
                  <a:moveTo>
                    <a:pt x="58" y="17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3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89"/>
                  </a:lnTo>
                  <a:lnTo>
                    <a:pt x="93" y="74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7"/>
                  </a:lnTo>
                  <a:lnTo>
                    <a:pt x="80" y="28"/>
                  </a:lnTo>
                  <a:lnTo>
                    <a:pt x="74" y="22"/>
                  </a:lnTo>
                  <a:lnTo>
                    <a:pt x="69" y="18"/>
                  </a:lnTo>
                  <a:lnTo>
                    <a:pt x="63" y="18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7"/>
                  </a:lnTo>
                  <a:lnTo>
                    <a:pt x="3556" y="177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7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4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2"/>
                  </a:lnTo>
                  <a:lnTo>
                    <a:pt x="3493" y="9"/>
                  </a:lnTo>
                  <a:lnTo>
                    <a:pt x="3504" y="22"/>
                  </a:lnTo>
                  <a:lnTo>
                    <a:pt x="3511" y="39"/>
                  </a:lnTo>
                  <a:lnTo>
                    <a:pt x="3517" y="61"/>
                  </a:lnTo>
                  <a:lnTo>
                    <a:pt x="3519" y="89"/>
                  </a:lnTo>
                  <a:lnTo>
                    <a:pt x="3517" y="117"/>
                  </a:lnTo>
                  <a:lnTo>
                    <a:pt x="3511" y="139"/>
                  </a:lnTo>
                  <a:lnTo>
                    <a:pt x="3504" y="158"/>
                  </a:lnTo>
                  <a:lnTo>
                    <a:pt x="3493" y="169"/>
                  </a:lnTo>
                  <a:lnTo>
                    <a:pt x="3478" y="178"/>
                  </a:lnTo>
                  <a:lnTo>
                    <a:pt x="3461" y="180"/>
                  </a:lnTo>
                  <a:lnTo>
                    <a:pt x="3461" y="180"/>
                  </a:lnTo>
                  <a:lnTo>
                    <a:pt x="3443" y="178"/>
                  </a:lnTo>
                  <a:lnTo>
                    <a:pt x="3428" y="169"/>
                  </a:lnTo>
                  <a:lnTo>
                    <a:pt x="3416" y="156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89"/>
                  </a:lnTo>
                  <a:lnTo>
                    <a:pt x="3405" y="63"/>
                  </a:lnTo>
                  <a:lnTo>
                    <a:pt x="3411" y="39"/>
                  </a:lnTo>
                  <a:lnTo>
                    <a:pt x="3418" y="22"/>
                  </a:lnTo>
                  <a:lnTo>
                    <a:pt x="3429" y="9"/>
                  </a:lnTo>
                  <a:lnTo>
                    <a:pt x="3444" y="2"/>
                  </a:lnTo>
                  <a:lnTo>
                    <a:pt x="3461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2"/>
                  </a:lnTo>
                  <a:lnTo>
                    <a:pt x="3357" y="9"/>
                  </a:lnTo>
                  <a:lnTo>
                    <a:pt x="3368" y="22"/>
                  </a:lnTo>
                  <a:lnTo>
                    <a:pt x="3375" y="39"/>
                  </a:lnTo>
                  <a:lnTo>
                    <a:pt x="3381" y="61"/>
                  </a:lnTo>
                  <a:lnTo>
                    <a:pt x="3383" y="89"/>
                  </a:lnTo>
                  <a:lnTo>
                    <a:pt x="3381" y="117"/>
                  </a:lnTo>
                  <a:lnTo>
                    <a:pt x="3375" y="139"/>
                  </a:lnTo>
                  <a:lnTo>
                    <a:pt x="3368" y="158"/>
                  </a:lnTo>
                  <a:lnTo>
                    <a:pt x="3357" y="169"/>
                  </a:lnTo>
                  <a:lnTo>
                    <a:pt x="3342" y="178"/>
                  </a:lnTo>
                  <a:lnTo>
                    <a:pt x="3325" y="180"/>
                  </a:lnTo>
                  <a:lnTo>
                    <a:pt x="3325" y="180"/>
                  </a:lnTo>
                  <a:lnTo>
                    <a:pt x="3307" y="178"/>
                  </a:lnTo>
                  <a:lnTo>
                    <a:pt x="3292" y="169"/>
                  </a:lnTo>
                  <a:lnTo>
                    <a:pt x="3281" y="156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89"/>
                  </a:lnTo>
                  <a:lnTo>
                    <a:pt x="3269" y="63"/>
                  </a:lnTo>
                  <a:lnTo>
                    <a:pt x="3273" y="39"/>
                  </a:lnTo>
                  <a:lnTo>
                    <a:pt x="3282" y="22"/>
                  </a:lnTo>
                  <a:lnTo>
                    <a:pt x="3294" y="9"/>
                  </a:lnTo>
                  <a:lnTo>
                    <a:pt x="3307" y="2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9"/>
                  </a:lnTo>
                  <a:lnTo>
                    <a:pt x="3232" y="22"/>
                  </a:lnTo>
                  <a:lnTo>
                    <a:pt x="3240" y="39"/>
                  </a:lnTo>
                  <a:lnTo>
                    <a:pt x="3245" y="61"/>
                  </a:lnTo>
                  <a:lnTo>
                    <a:pt x="3245" y="89"/>
                  </a:lnTo>
                  <a:lnTo>
                    <a:pt x="3245" y="117"/>
                  </a:lnTo>
                  <a:lnTo>
                    <a:pt x="3240" y="139"/>
                  </a:lnTo>
                  <a:lnTo>
                    <a:pt x="3232" y="158"/>
                  </a:lnTo>
                  <a:lnTo>
                    <a:pt x="3221" y="169"/>
                  </a:lnTo>
                  <a:lnTo>
                    <a:pt x="3206" y="178"/>
                  </a:lnTo>
                  <a:lnTo>
                    <a:pt x="3189" y="180"/>
                  </a:lnTo>
                  <a:lnTo>
                    <a:pt x="3189" y="180"/>
                  </a:lnTo>
                  <a:lnTo>
                    <a:pt x="3171" y="178"/>
                  </a:lnTo>
                  <a:lnTo>
                    <a:pt x="3156" y="169"/>
                  </a:lnTo>
                  <a:lnTo>
                    <a:pt x="3145" y="156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89"/>
                  </a:lnTo>
                  <a:lnTo>
                    <a:pt x="3133" y="63"/>
                  </a:lnTo>
                  <a:lnTo>
                    <a:pt x="3137" y="39"/>
                  </a:lnTo>
                  <a:lnTo>
                    <a:pt x="3146" y="22"/>
                  </a:lnTo>
                  <a:lnTo>
                    <a:pt x="3158" y="9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9"/>
                  </a:lnTo>
                  <a:lnTo>
                    <a:pt x="3096" y="22"/>
                  </a:lnTo>
                  <a:lnTo>
                    <a:pt x="3104" y="39"/>
                  </a:lnTo>
                  <a:lnTo>
                    <a:pt x="3107" y="61"/>
                  </a:lnTo>
                  <a:lnTo>
                    <a:pt x="3109" y="89"/>
                  </a:lnTo>
                  <a:lnTo>
                    <a:pt x="3107" y="117"/>
                  </a:lnTo>
                  <a:lnTo>
                    <a:pt x="3104" y="139"/>
                  </a:lnTo>
                  <a:lnTo>
                    <a:pt x="3094" y="158"/>
                  </a:lnTo>
                  <a:lnTo>
                    <a:pt x="3083" y="169"/>
                  </a:lnTo>
                  <a:lnTo>
                    <a:pt x="3070" y="178"/>
                  </a:lnTo>
                  <a:lnTo>
                    <a:pt x="3052" y="180"/>
                  </a:lnTo>
                  <a:lnTo>
                    <a:pt x="3052" y="180"/>
                  </a:lnTo>
                  <a:lnTo>
                    <a:pt x="3035" y="178"/>
                  </a:lnTo>
                  <a:lnTo>
                    <a:pt x="3020" y="169"/>
                  </a:lnTo>
                  <a:lnTo>
                    <a:pt x="3009" y="156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89"/>
                  </a:lnTo>
                  <a:lnTo>
                    <a:pt x="2998" y="63"/>
                  </a:lnTo>
                  <a:lnTo>
                    <a:pt x="3001" y="39"/>
                  </a:lnTo>
                  <a:lnTo>
                    <a:pt x="3011" y="22"/>
                  </a:lnTo>
                  <a:lnTo>
                    <a:pt x="3022" y="9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58"/>
                  </a:lnTo>
                  <a:lnTo>
                    <a:pt x="2964" y="158"/>
                  </a:lnTo>
                  <a:lnTo>
                    <a:pt x="2964" y="177"/>
                  </a:lnTo>
                  <a:lnTo>
                    <a:pt x="2875" y="177"/>
                  </a:lnTo>
                  <a:lnTo>
                    <a:pt x="2875" y="158"/>
                  </a:lnTo>
                  <a:lnTo>
                    <a:pt x="2910" y="158"/>
                  </a:lnTo>
                  <a:lnTo>
                    <a:pt x="2910" y="37"/>
                  </a:lnTo>
                  <a:lnTo>
                    <a:pt x="2912" y="24"/>
                  </a:lnTo>
                  <a:lnTo>
                    <a:pt x="2903" y="35"/>
                  </a:lnTo>
                  <a:lnTo>
                    <a:pt x="2875" y="54"/>
                  </a:lnTo>
                  <a:lnTo>
                    <a:pt x="2865" y="43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2"/>
                  </a:lnTo>
                  <a:lnTo>
                    <a:pt x="2813" y="9"/>
                  </a:lnTo>
                  <a:lnTo>
                    <a:pt x="2824" y="22"/>
                  </a:lnTo>
                  <a:lnTo>
                    <a:pt x="2832" y="39"/>
                  </a:lnTo>
                  <a:lnTo>
                    <a:pt x="2836" y="61"/>
                  </a:lnTo>
                  <a:lnTo>
                    <a:pt x="2837" y="89"/>
                  </a:lnTo>
                  <a:lnTo>
                    <a:pt x="2836" y="117"/>
                  </a:lnTo>
                  <a:lnTo>
                    <a:pt x="2832" y="139"/>
                  </a:lnTo>
                  <a:lnTo>
                    <a:pt x="2823" y="158"/>
                  </a:lnTo>
                  <a:lnTo>
                    <a:pt x="2811" y="169"/>
                  </a:lnTo>
                  <a:lnTo>
                    <a:pt x="2796" y="178"/>
                  </a:lnTo>
                  <a:lnTo>
                    <a:pt x="2780" y="180"/>
                  </a:lnTo>
                  <a:lnTo>
                    <a:pt x="2780" y="180"/>
                  </a:lnTo>
                  <a:lnTo>
                    <a:pt x="2761" y="178"/>
                  </a:lnTo>
                  <a:lnTo>
                    <a:pt x="2748" y="169"/>
                  </a:lnTo>
                  <a:lnTo>
                    <a:pt x="2737" y="156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89"/>
                  </a:lnTo>
                  <a:lnTo>
                    <a:pt x="2724" y="63"/>
                  </a:lnTo>
                  <a:lnTo>
                    <a:pt x="2729" y="39"/>
                  </a:lnTo>
                  <a:lnTo>
                    <a:pt x="2737" y="22"/>
                  </a:lnTo>
                  <a:lnTo>
                    <a:pt x="2748" y="9"/>
                  </a:lnTo>
                  <a:lnTo>
                    <a:pt x="2763" y="2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2"/>
                  </a:lnTo>
                  <a:lnTo>
                    <a:pt x="2677" y="9"/>
                  </a:lnTo>
                  <a:lnTo>
                    <a:pt x="2688" y="22"/>
                  </a:lnTo>
                  <a:lnTo>
                    <a:pt x="2696" y="39"/>
                  </a:lnTo>
                  <a:lnTo>
                    <a:pt x="2700" y="61"/>
                  </a:lnTo>
                  <a:lnTo>
                    <a:pt x="2701" y="89"/>
                  </a:lnTo>
                  <a:lnTo>
                    <a:pt x="2700" y="117"/>
                  </a:lnTo>
                  <a:lnTo>
                    <a:pt x="2694" y="139"/>
                  </a:lnTo>
                  <a:lnTo>
                    <a:pt x="2687" y="158"/>
                  </a:lnTo>
                  <a:lnTo>
                    <a:pt x="2675" y="169"/>
                  </a:lnTo>
                  <a:lnTo>
                    <a:pt x="2661" y="178"/>
                  </a:lnTo>
                  <a:lnTo>
                    <a:pt x="2644" y="180"/>
                  </a:lnTo>
                  <a:lnTo>
                    <a:pt x="2644" y="180"/>
                  </a:lnTo>
                  <a:lnTo>
                    <a:pt x="2625" y="178"/>
                  </a:lnTo>
                  <a:lnTo>
                    <a:pt x="2612" y="169"/>
                  </a:lnTo>
                  <a:lnTo>
                    <a:pt x="2601" y="156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89"/>
                  </a:lnTo>
                  <a:lnTo>
                    <a:pt x="2588" y="63"/>
                  </a:lnTo>
                  <a:lnTo>
                    <a:pt x="2594" y="39"/>
                  </a:lnTo>
                  <a:lnTo>
                    <a:pt x="2601" y="22"/>
                  </a:lnTo>
                  <a:lnTo>
                    <a:pt x="2612" y="9"/>
                  </a:lnTo>
                  <a:lnTo>
                    <a:pt x="2627" y="2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58"/>
                  </a:lnTo>
                  <a:lnTo>
                    <a:pt x="2556" y="158"/>
                  </a:lnTo>
                  <a:lnTo>
                    <a:pt x="2556" y="177"/>
                  </a:lnTo>
                  <a:lnTo>
                    <a:pt x="2467" y="177"/>
                  </a:lnTo>
                  <a:lnTo>
                    <a:pt x="2467" y="158"/>
                  </a:lnTo>
                  <a:lnTo>
                    <a:pt x="2502" y="158"/>
                  </a:lnTo>
                  <a:lnTo>
                    <a:pt x="2502" y="37"/>
                  </a:lnTo>
                  <a:lnTo>
                    <a:pt x="2504" y="24"/>
                  </a:lnTo>
                  <a:lnTo>
                    <a:pt x="2495" y="35"/>
                  </a:lnTo>
                  <a:lnTo>
                    <a:pt x="2467" y="54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2"/>
                  </a:lnTo>
                  <a:lnTo>
                    <a:pt x="2404" y="9"/>
                  </a:lnTo>
                  <a:lnTo>
                    <a:pt x="2415" y="22"/>
                  </a:lnTo>
                  <a:lnTo>
                    <a:pt x="2422" y="39"/>
                  </a:lnTo>
                  <a:lnTo>
                    <a:pt x="2428" y="61"/>
                  </a:lnTo>
                  <a:lnTo>
                    <a:pt x="2430" y="89"/>
                  </a:lnTo>
                  <a:lnTo>
                    <a:pt x="2428" y="117"/>
                  </a:lnTo>
                  <a:lnTo>
                    <a:pt x="2422" y="139"/>
                  </a:lnTo>
                  <a:lnTo>
                    <a:pt x="2415" y="158"/>
                  </a:lnTo>
                  <a:lnTo>
                    <a:pt x="2404" y="169"/>
                  </a:lnTo>
                  <a:lnTo>
                    <a:pt x="2389" y="178"/>
                  </a:lnTo>
                  <a:lnTo>
                    <a:pt x="2372" y="180"/>
                  </a:lnTo>
                  <a:lnTo>
                    <a:pt x="2372" y="180"/>
                  </a:lnTo>
                  <a:lnTo>
                    <a:pt x="2353" y="178"/>
                  </a:lnTo>
                  <a:lnTo>
                    <a:pt x="2338" y="169"/>
                  </a:lnTo>
                  <a:lnTo>
                    <a:pt x="2327" y="156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89"/>
                  </a:lnTo>
                  <a:lnTo>
                    <a:pt x="2316" y="63"/>
                  </a:lnTo>
                  <a:lnTo>
                    <a:pt x="2322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58"/>
                  </a:lnTo>
                  <a:lnTo>
                    <a:pt x="2283" y="158"/>
                  </a:lnTo>
                  <a:lnTo>
                    <a:pt x="2283" y="177"/>
                  </a:lnTo>
                  <a:lnTo>
                    <a:pt x="2195" y="177"/>
                  </a:lnTo>
                  <a:lnTo>
                    <a:pt x="2195" y="158"/>
                  </a:lnTo>
                  <a:lnTo>
                    <a:pt x="2229" y="158"/>
                  </a:lnTo>
                  <a:lnTo>
                    <a:pt x="2229" y="37"/>
                  </a:lnTo>
                  <a:lnTo>
                    <a:pt x="2232" y="24"/>
                  </a:lnTo>
                  <a:lnTo>
                    <a:pt x="2221" y="35"/>
                  </a:lnTo>
                  <a:lnTo>
                    <a:pt x="2195" y="54"/>
                  </a:lnTo>
                  <a:lnTo>
                    <a:pt x="2186" y="43"/>
                  </a:lnTo>
                  <a:lnTo>
                    <a:pt x="2240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7" y="158"/>
                  </a:lnTo>
                  <a:lnTo>
                    <a:pt x="2147" y="177"/>
                  </a:lnTo>
                  <a:lnTo>
                    <a:pt x="2059" y="177"/>
                  </a:lnTo>
                  <a:lnTo>
                    <a:pt x="2059" y="158"/>
                  </a:lnTo>
                  <a:lnTo>
                    <a:pt x="2093" y="158"/>
                  </a:lnTo>
                  <a:lnTo>
                    <a:pt x="2093" y="37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4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2"/>
                  </a:lnTo>
                  <a:lnTo>
                    <a:pt x="1996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18" y="61"/>
                  </a:lnTo>
                  <a:lnTo>
                    <a:pt x="2020" y="89"/>
                  </a:lnTo>
                  <a:lnTo>
                    <a:pt x="2018" y="117"/>
                  </a:lnTo>
                  <a:lnTo>
                    <a:pt x="2014" y="139"/>
                  </a:lnTo>
                  <a:lnTo>
                    <a:pt x="2005" y="158"/>
                  </a:lnTo>
                  <a:lnTo>
                    <a:pt x="1994" y="169"/>
                  </a:lnTo>
                  <a:lnTo>
                    <a:pt x="1981" y="178"/>
                  </a:lnTo>
                  <a:lnTo>
                    <a:pt x="1962" y="180"/>
                  </a:lnTo>
                  <a:lnTo>
                    <a:pt x="1962" y="180"/>
                  </a:lnTo>
                  <a:lnTo>
                    <a:pt x="1946" y="178"/>
                  </a:lnTo>
                  <a:lnTo>
                    <a:pt x="1931" y="169"/>
                  </a:lnTo>
                  <a:lnTo>
                    <a:pt x="1920" y="156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89"/>
                  </a:lnTo>
                  <a:lnTo>
                    <a:pt x="1908" y="63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3" y="9"/>
                  </a:lnTo>
                  <a:lnTo>
                    <a:pt x="1946" y="2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9" y="39"/>
                  </a:lnTo>
                  <a:lnTo>
                    <a:pt x="1882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9" y="139"/>
                  </a:lnTo>
                  <a:lnTo>
                    <a:pt x="1869" y="158"/>
                  </a:lnTo>
                  <a:lnTo>
                    <a:pt x="1858" y="169"/>
                  </a:lnTo>
                  <a:lnTo>
                    <a:pt x="1845" y="178"/>
                  </a:lnTo>
                  <a:lnTo>
                    <a:pt x="1826" y="180"/>
                  </a:lnTo>
                  <a:lnTo>
                    <a:pt x="1826" y="180"/>
                  </a:lnTo>
                  <a:lnTo>
                    <a:pt x="1810" y="178"/>
                  </a:lnTo>
                  <a:lnTo>
                    <a:pt x="1795" y="169"/>
                  </a:lnTo>
                  <a:lnTo>
                    <a:pt x="1784" y="156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89"/>
                  </a:lnTo>
                  <a:lnTo>
                    <a:pt x="1771" y="63"/>
                  </a:lnTo>
                  <a:lnTo>
                    <a:pt x="1776" y="39"/>
                  </a:lnTo>
                  <a:lnTo>
                    <a:pt x="1784" y="22"/>
                  </a:lnTo>
                  <a:lnTo>
                    <a:pt x="1795" y="9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50" y="177"/>
                  </a:lnTo>
                  <a:lnTo>
                    <a:pt x="1650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7" y="24"/>
                  </a:lnTo>
                  <a:lnTo>
                    <a:pt x="1677" y="35"/>
                  </a:lnTo>
                  <a:lnTo>
                    <a:pt x="1650" y="54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7" y="39"/>
                  </a:lnTo>
                  <a:lnTo>
                    <a:pt x="1610" y="61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5" y="139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1" y="178"/>
                  </a:lnTo>
                  <a:lnTo>
                    <a:pt x="1555" y="180"/>
                  </a:lnTo>
                  <a:lnTo>
                    <a:pt x="1555" y="180"/>
                  </a:lnTo>
                  <a:lnTo>
                    <a:pt x="1536" y="178"/>
                  </a:lnTo>
                  <a:lnTo>
                    <a:pt x="1523" y="169"/>
                  </a:lnTo>
                  <a:lnTo>
                    <a:pt x="1512" y="156"/>
                  </a:lnTo>
                  <a:lnTo>
                    <a:pt x="1504" y="139"/>
                  </a:lnTo>
                  <a:lnTo>
                    <a:pt x="1499" y="117"/>
                  </a:lnTo>
                  <a:lnTo>
                    <a:pt x="1497" y="89"/>
                  </a:lnTo>
                  <a:lnTo>
                    <a:pt x="1499" y="63"/>
                  </a:lnTo>
                  <a:lnTo>
                    <a:pt x="1504" y="39"/>
                  </a:lnTo>
                  <a:lnTo>
                    <a:pt x="1512" y="22"/>
                  </a:lnTo>
                  <a:lnTo>
                    <a:pt x="1523" y="9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8" y="177"/>
                  </a:lnTo>
                  <a:lnTo>
                    <a:pt x="1378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4"/>
                  </a:lnTo>
                  <a:lnTo>
                    <a:pt x="1406" y="35"/>
                  </a:lnTo>
                  <a:lnTo>
                    <a:pt x="1378" y="54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6" y="22"/>
                  </a:lnTo>
                  <a:lnTo>
                    <a:pt x="1333" y="39"/>
                  </a:lnTo>
                  <a:lnTo>
                    <a:pt x="1339" y="61"/>
                  </a:lnTo>
                  <a:lnTo>
                    <a:pt x="1341" y="89"/>
                  </a:lnTo>
                  <a:lnTo>
                    <a:pt x="1339" y="117"/>
                  </a:lnTo>
                  <a:lnTo>
                    <a:pt x="1333" y="139"/>
                  </a:lnTo>
                  <a:lnTo>
                    <a:pt x="1326" y="158"/>
                  </a:lnTo>
                  <a:lnTo>
                    <a:pt x="1314" y="169"/>
                  </a:lnTo>
                  <a:lnTo>
                    <a:pt x="1300" y="178"/>
                  </a:lnTo>
                  <a:lnTo>
                    <a:pt x="1283" y="180"/>
                  </a:lnTo>
                  <a:lnTo>
                    <a:pt x="1283" y="180"/>
                  </a:lnTo>
                  <a:lnTo>
                    <a:pt x="1264" y="178"/>
                  </a:lnTo>
                  <a:lnTo>
                    <a:pt x="1249" y="169"/>
                  </a:lnTo>
                  <a:lnTo>
                    <a:pt x="1238" y="156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89"/>
                  </a:lnTo>
                  <a:lnTo>
                    <a:pt x="1227" y="63"/>
                  </a:lnTo>
                  <a:lnTo>
                    <a:pt x="1233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3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2"/>
                  </a:lnTo>
                  <a:lnTo>
                    <a:pt x="1179" y="9"/>
                  </a:lnTo>
                  <a:lnTo>
                    <a:pt x="1190" y="22"/>
                  </a:lnTo>
                  <a:lnTo>
                    <a:pt x="1197" y="39"/>
                  </a:lnTo>
                  <a:lnTo>
                    <a:pt x="1203" y="61"/>
                  </a:lnTo>
                  <a:lnTo>
                    <a:pt x="1205" y="89"/>
                  </a:lnTo>
                  <a:lnTo>
                    <a:pt x="1203" y="117"/>
                  </a:lnTo>
                  <a:lnTo>
                    <a:pt x="1197" y="139"/>
                  </a:lnTo>
                  <a:lnTo>
                    <a:pt x="1190" y="158"/>
                  </a:lnTo>
                  <a:lnTo>
                    <a:pt x="1179" y="169"/>
                  </a:lnTo>
                  <a:lnTo>
                    <a:pt x="1164" y="178"/>
                  </a:lnTo>
                  <a:lnTo>
                    <a:pt x="1147" y="180"/>
                  </a:lnTo>
                  <a:lnTo>
                    <a:pt x="1147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5" y="39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28" y="2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2"/>
                  </a:lnTo>
                  <a:lnTo>
                    <a:pt x="1043" y="9"/>
                  </a:lnTo>
                  <a:lnTo>
                    <a:pt x="1054" y="22"/>
                  </a:lnTo>
                  <a:lnTo>
                    <a:pt x="1061" y="39"/>
                  </a:lnTo>
                  <a:lnTo>
                    <a:pt x="1067" y="61"/>
                  </a:lnTo>
                  <a:lnTo>
                    <a:pt x="1067" y="89"/>
                  </a:lnTo>
                  <a:lnTo>
                    <a:pt x="1067" y="117"/>
                  </a:lnTo>
                  <a:lnTo>
                    <a:pt x="1061" y="139"/>
                  </a:lnTo>
                  <a:lnTo>
                    <a:pt x="1054" y="158"/>
                  </a:lnTo>
                  <a:lnTo>
                    <a:pt x="1043" y="169"/>
                  </a:lnTo>
                  <a:lnTo>
                    <a:pt x="1028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9" y="39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2"/>
                  </a:lnTo>
                  <a:lnTo>
                    <a:pt x="907" y="9"/>
                  </a:lnTo>
                  <a:lnTo>
                    <a:pt x="918" y="22"/>
                  </a:lnTo>
                  <a:lnTo>
                    <a:pt x="925" y="39"/>
                  </a:lnTo>
                  <a:lnTo>
                    <a:pt x="931" y="61"/>
                  </a:lnTo>
                  <a:lnTo>
                    <a:pt x="931" y="89"/>
                  </a:lnTo>
                  <a:lnTo>
                    <a:pt x="929" y="117"/>
                  </a:lnTo>
                  <a:lnTo>
                    <a:pt x="925" y="139"/>
                  </a:lnTo>
                  <a:lnTo>
                    <a:pt x="916" y="158"/>
                  </a:lnTo>
                  <a:lnTo>
                    <a:pt x="905" y="169"/>
                  </a:lnTo>
                  <a:lnTo>
                    <a:pt x="892" y="178"/>
                  </a:lnTo>
                  <a:lnTo>
                    <a:pt x="875" y="180"/>
                  </a:lnTo>
                  <a:lnTo>
                    <a:pt x="873" y="180"/>
                  </a:lnTo>
                  <a:lnTo>
                    <a:pt x="856" y="178"/>
                  </a:lnTo>
                  <a:lnTo>
                    <a:pt x="842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58"/>
                  </a:lnTo>
                  <a:lnTo>
                    <a:pt x="786" y="158"/>
                  </a:lnTo>
                  <a:lnTo>
                    <a:pt x="786" y="177"/>
                  </a:lnTo>
                  <a:lnTo>
                    <a:pt x="696" y="177"/>
                  </a:lnTo>
                  <a:lnTo>
                    <a:pt x="696" y="158"/>
                  </a:lnTo>
                  <a:lnTo>
                    <a:pt x="732" y="158"/>
                  </a:lnTo>
                  <a:lnTo>
                    <a:pt x="732" y="37"/>
                  </a:lnTo>
                  <a:lnTo>
                    <a:pt x="734" y="24"/>
                  </a:lnTo>
                  <a:lnTo>
                    <a:pt x="724" y="35"/>
                  </a:lnTo>
                  <a:lnTo>
                    <a:pt x="696" y="54"/>
                  </a:lnTo>
                  <a:lnTo>
                    <a:pt x="687" y="43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58"/>
                  </a:lnTo>
                  <a:lnTo>
                    <a:pt x="650" y="158"/>
                  </a:lnTo>
                  <a:lnTo>
                    <a:pt x="650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6" y="158"/>
                  </a:lnTo>
                  <a:lnTo>
                    <a:pt x="596" y="37"/>
                  </a:lnTo>
                  <a:lnTo>
                    <a:pt x="598" y="24"/>
                  </a:lnTo>
                  <a:lnTo>
                    <a:pt x="588" y="35"/>
                  </a:lnTo>
                  <a:lnTo>
                    <a:pt x="560" y="54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8" y="39"/>
                  </a:lnTo>
                  <a:lnTo>
                    <a:pt x="521" y="61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6" y="139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2" y="178"/>
                  </a:lnTo>
                  <a:lnTo>
                    <a:pt x="465" y="180"/>
                  </a:lnTo>
                  <a:lnTo>
                    <a:pt x="465" y="180"/>
                  </a:lnTo>
                  <a:lnTo>
                    <a:pt x="447" y="178"/>
                  </a:lnTo>
                  <a:lnTo>
                    <a:pt x="434" y="169"/>
                  </a:lnTo>
                  <a:lnTo>
                    <a:pt x="423" y="156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89"/>
                  </a:lnTo>
                  <a:lnTo>
                    <a:pt x="410" y="63"/>
                  </a:lnTo>
                  <a:lnTo>
                    <a:pt x="415" y="39"/>
                  </a:lnTo>
                  <a:lnTo>
                    <a:pt x="423" y="22"/>
                  </a:lnTo>
                  <a:lnTo>
                    <a:pt x="434" y="9"/>
                  </a:lnTo>
                  <a:lnTo>
                    <a:pt x="449" y="2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9" y="177"/>
                  </a:lnTo>
                  <a:lnTo>
                    <a:pt x="289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6" y="24"/>
                  </a:lnTo>
                  <a:lnTo>
                    <a:pt x="317" y="35"/>
                  </a:lnTo>
                  <a:lnTo>
                    <a:pt x="289" y="54"/>
                  </a:lnTo>
                  <a:lnTo>
                    <a:pt x="279" y="43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6" y="22"/>
                  </a:lnTo>
                  <a:lnTo>
                    <a:pt x="244" y="39"/>
                  </a:lnTo>
                  <a:lnTo>
                    <a:pt x="249" y="61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39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8"/>
                  </a:lnTo>
                  <a:lnTo>
                    <a:pt x="194" y="180"/>
                  </a:lnTo>
                  <a:lnTo>
                    <a:pt x="194" y="180"/>
                  </a:lnTo>
                  <a:lnTo>
                    <a:pt x="175" y="178"/>
                  </a:lnTo>
                  <a:lnTo>
                    <a:pt x="160" y="169"/>
                  </a:lnTo>
                  <a:lnTo>
                    <a:pt x="151" y="156"/>
                  </a:lnTo>
                  <a:lnTo>
                    <a:pt x="141" y="139"/>
                  </a:lnTo>
                  <a:lnTo>
                    <a:pt x="138" y="117"/>
                  </a:lnTo>
                  <a:lnTo>
                    <a:pt x="136" y="89"/>
                  </a:lnTo>
                  <a:lnTo>
                    <a:pt x="138" y="63"/>
                  </a:lnTo>
                  <a:lnTo>
                    <a:pt x="143" y="39"/>
                  </a:lnTo>
                  <a:lnTo>
                    <a:pt x="151" y="22"/>
                  </a:lnTo>
                  <a:lnTo>
                    <a:pt x="162" y="9"/>
                  </a:lnTo>
                  <a:lnTo>
                    <a:pt x="177" y="2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9"/>
                  </a:lnTo>
                  <a:lnTo>
                    <a:pt x="101" y="22"/>
                  </a:lnTo>
                  <a:lnTo>
                    <a:pt x="108" y="39"/>
                  </a:lnTo>
                  <a:lnTo>
                    <a:pt x="114" y="61"/>
                  </a:lnTo>
                  <a:lnTo>
                    <a:pt x="115" y="89"/>
                  </a:lnTo>
                  <a:lnTo>
                    <a:pt x="114" y="117"/>
                  </a:lnTo>
                  <a:lnTo>
                    <a:pt x="108" y="139"/>
                  </a:lnTo>
                  <a:lnTo>
                    <a:pt x="101" y="158"/>
                  </a:lnTo>
                  <a:lnTo>
                    <a:pt x="89" y="169"/>
                  </a:lnTo>
                  <a:lnTo>
                    <a:pt x="74" y="178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3" y="156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89"/>
                  </a:lnTo>
                  <a:lnTo>
                    <a:pt x="2" y="63"/>
                  </a:lnTo>
                  <a:lnTo>
                    <a:pt x="6" y="39"/>
                  </a:lnTo>
                  <a:lnTo>
                    <a:pt x="15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20">
              <a:extLst>
                <a:ext uri="{FF2B5EF4-FFF2-40B4-BE49-F238E27FC236}">
                  <a16:creationId xmlns:a16="http://schemas.microsoft.com/office/drawing/2014/main" id="{F3AF2525-332C-4CFE-B6C9-7A105A7E5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2608263"/>
              <a:ext cx="5786438" cy="288925"/>
            </a:xfrm>
            <a:custGeom>
              <a:avLst/>
              <a:gdLst>
                <a:gd name="T0" fmla="*/ 3478 w 3645"/>
                <a:gd name="T1" fmla="*/ 160 h 182"/>
                <a:gd name="T2" fmla="*/ 3297 w 3645"/>
                <a:gd name="T3" fmla="*/ 35 h 182"/>
                <a:gd name="T4" fmla="*/ 3361 w 3645"/>
                <a:gd name="T5" fmla="*/ 76 h 182"/>
                <a:gd name="T6" fmla="*/ 3158 w 3645"/>
                <a:gd name="T7" fmla="*/ 134 h 182"/>
                <a:gd name="T8" fmla="*/ 3206 w 3645"/>
                <a:gd name="T9" fmla="*/ 24 h 182"/>
                <a:gd name="T10" fmla="*/ 3046 w 3645"/>
                <a:gd name="T11" fmla="*/ 163 h 182"/>
                <a:gd name="T12" fmla="*/ 2780 w 3645"/>
                <a:gd name="T13" fmla="*/ 18 h 182"/>
                <a:gd name="T14" fmla="*/ 2802 w 3645"/>
                <a:gd name="T15" fmla="*/ 154 h 182"/>
                <a:gd name="T16" fmla="*/ 2610 w 3645"/>
                <a:gd name="T17" fmla="*/ 59 h 182"/>
                <a:gd name="T18" fmla="*/ 2679 w 3645"/>
                <a:gd name="T19" fmla="*/ 61 h 182"/>
                <a:gd name="T20" fmla="*/ 2344 w 3645"/>
                <a:gd name="T21" fmla="*/ 143 h 182"/>
                <a:gd name="T22" fmla="*/ 2383 w 3645"/>
                <a:gd name="T23" fmla="*/ 20 h 182"/>
                <a:gd name="T24" fmla="*/ 1962 w 3645"/>
                <a:gd name="T25" fmla="*/ 163 h 182"/>
                <a:gd name="T26" fmla="*/ 1819 w 3645"/>
                <a:gd name="T27" fmla="*/ 18 h 182"/>
                <a:gd name="T28" fmla="*/ 1854 w 3645"/>
                <a:gd name="T29" fmla="*/ 147 h 182"/>
                <a:gd name="T30" fmla="*/ 1517 w 3645"/>
                <a:gd name="T31" fmla="*/ 91 h 182"/>
                <a:gd name="T32" fmla="*/ 1586 w 3645"/>
                <a:gd name="T33" fmla="*/ 48 h 182"/>
                <a:gd name="T34" fmla="*/ 1260 w 3645"/>
                <a:gd name="T35" fmla="*/ 152 h 182"/>
                <a:gd name="T36" fmla="*/ 1288 w 3645"/>
                <a:gd name="T37" fmla="*/ 18 h 182"/>
                <a:gd name="T38" fmla="*/ 1147 w 3645"/>
                <a:gd name="T39" fmla="*/ 163 h 182"/>
                <a:gd name="T40" fmla="*/ 994 w 3645"/>
                <a:gd name="T41" fmla="*/ 22 h 182"/>
                <a:gd name="T42" fmla="*/ 1044 w 3645"/>
                <a:gd name="T43" fmla="*/ 124 h 182"/>
                <a:gd name="T44" fmla="*/ 838 w 3645"/>
                <a:gd name="T45" fmla="*/ 106 h 182"/>
                <a:gd name="T46" fmla="*/ 903 w 3645"/>
                <a:gd name="T47" fmla="*/ 39 h 182"/>
                <a:gd name="T48" fmla="*/ 449 w 3645"/>
                <a:gd name="T49" fmla="*/ 158 h 182"/>
                <a:gd name="T50" fmla="*/ 465 w 3645"/>
                <a:gd name="T51" fmla="*/ 18 h 182"/>
                <a:gd name="T52" fmla="*/ 203 w 3645"/>
                <a:gd name="T53" fmla="*/ 163 h 182"/>
                <a:gd name="T54" fmla="*/ 35 w 3645"/>
                <a:gd name="T55" fmla="*/ 28 h 182"/>
                <a:gd name="T56" fmla="*/ 93 w 3645"/>
                <a:gd name="T57" fmla="*/ 91 h 182"/>
                <a:gd name="T58" fmla="*/ 3591 w 3645"/>
                <a:gd name="T59" fmla="*/ 39 h 182"/>
                <a:gd name="T60" fmla="*/ 3461 w 3645"/>
                <a:gd name="T61" fmla="*/ 182 h 182"/>
                <a:gd name="T62" fmla="*/ 3375 w 3645"/>
                <a:gd name="T63" fmla="*/ 41 h 182"/>
                <a:gd name="T64" fmla="*/ 3294 w 3645"/>
                <a:gd name="T65" fmla="*/ 11 h 182"/>
                <a:gd name="T66" fmla="*/ 3156 w 3645"/>
                <a:gd name="T67" fmla="*/ 171 h 182"/>
                <a:gd name="T68" fmla="*/ 3107 w 3645"/>
                <a:gd name="T69" fmla="*/ 119 h 182"/>
                <a:gd name="T70" fmla="*/ 2921 w 3645"/>
                <a:gd name="T71" fmla="*/ 0 h 182"/>
                <a:gd name="T72" fmla="*/ 2832 w 3645"/>
                <a:gd name="T73" fmla="*/ 41 h 182"/>
                <a:gd name="T74" fmla="*/ 2748 w 3645"/>
                <a:gd name="T75" fmla="*/ 11 h 182"/>
                <a:gd name="T76" fmla="*/ 2612 w 3645"/>
                <a:gd name="T77" fmla="*/ 171 h 182"/>
                <a:gd name="T78" fmla="*/ 2502 w 3645"/>
                <a:gd name="T79" fmla="*/ 39 h 182"/>
                <a:gd name="T80" fmla="*/ 2372 w 3645"/>
                <a:gd name="T81" fmla="*/ 182 h 182"/>
                <a:gd name="T82" fmla="*/ 2195 w 3645"/>
                <a:gd name="T83" fmla="*/ 178 h 182"/>
                <a:gd name="T84" fmla="*/ 2085 w 3645"/>
                <a:gd name="T85" fmla="*/ 37 h 182"/>
                <a:gd name="T86" fmla="*/ 1946 w 3645"/>
                <a:gd name="T87" fmla="*/ 178 h 182"/>
                <a:gd name="T88" fmla="*/ 1884 w 3645"/>
                <a:gd name="T89" fmla="*/ 91 h 182"/>
                <a:gd name="T90" fmla="*/ 1826 w 3645"/>
                <a:gd name="T91" fmla="*/ 0 h 182"/>
                <a:gd name="T92" fmla="*/ 1599 w 3645"/>
                <a:gd name="T93" fmla="*/ 22 h 182"/>
                <a:gd name="T94" fmla="*/ 1512 w 3645"/>
                <a:gd name="T95" fmla="*/ 24 h 182"/>
                <a:gd name="T96" fmla="*/ 1283 w 3645"/>
                <a:gd name="T97" fmla="*/ 0 h 182"/>
                <a:gd name="T98" fmla="*/ 1225 w 3645"/>
                <a:gd name="T99" fmla="*/ 91 h 182"/>
                <a:gd name="T100" fmla="*/ 1164 w 3645"/>
                <a:gd name="T101" fmla="*/ 178 h 182"/>
                <a:gd name="T102" fmla="*/ 1054 w 3645"/>
                <a:gd name="T103" fmla="*/ 22 h 182"/>
                <a:gd name="T104" fmla="*/ 968 w 3645"/>
                <a:gd name="T105" fmla="*/ 24 h 182"/>
                <a:gd name="T106" fmla="*/ 856 w 3645"/>
                <a:gd name="T107" fmla="*/ 178 h 182"/>
                <a:gd name="T108" fmla="*/ 732 w 3645"/>
                <a:gd name="T109" fmla="*/ 160 h 182"/>
                <a:gd name="T110" fmla="*/ 551 w 3645"/>
                <a:gd name="T111" fmla="*/ 42 h 182"/>
                <a:gd name="T112" fmla="*/ 423 w 3645"/>
                <a:gd name="T113" fmla="*/ 158 h 182"/>
                <a:gd name="T114" fmla="*/ 326 w 3645"/>
                <a:gd name="T115" fmla="*/ 24 h 182"/>
                <a:gd name="T116" fmla="*/ 194 w 3645"/>
                <a:gd name="T117" fmla="*/ 182 h 182"/>
                <a:gd name="T118" fmla="*/ 114 w 3645"/>
                <a:gd name="T119" fmla="*/ 63 h 182"/>
                <a:gd name="T120" fmla="*/ 41 w 3645"/>
                <a:gd name="T121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2">
                  <a:moveTo>
                    <a:pt x="3461" y="18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8"/>
                  </a:lnTo>
                  <a:lnTo>
                    <a:pt x="3433" y="35"/>
                  </a:lnTo>
                  <a:lnTo>
                    <a:pt x="3426" y="59"/>
                  </a:lnTo>
                  <a:lnTo>
                    <a:pt x="3424" y="91"/>
                  </a:lnTo>
                  <a:lnTo>
                    <a:pt x="3424" y="106"/>
                  </a:lnTo>
                  <a:lnTo>
                    <a:pt x="3426" y="121"/>
                  </a:lnTo>
                  <a:lnTo>
                    <a:pt x="3429" y="134"/>
                  </a:lnTo>
                  <a:lnTo>
                    <a:pt x="3433" y="143"/>
                  </a:lnTo>
                  <a:lnTo>
                    <a:pt x="3439" y="152"/>
                  </a:lnTo>
                  <a:lnTo>
                    <a:pt x="3444" y="158"/>
                  </a:lnTo>
                  <a:lnTo>
                    <a:pt x="3450" y="162"/>
                  </a:lnTo>
                  <a:lnTo>
                    <a:pt x="3456" y="163"/>
                  </a:lnTo>
                  <a:lnTo>
                    <a:pt x="3461" y="163"/>
                  </a:lnTo>
                  <a:lnTo>
                    <a:pt x="3461" y="163"/>
                  </a:lnTo>
                  <a:lnTo>
                    <a:pt x="3470" y="163"/>
                  </a:lnTo>
                  <a:lnTo>
                    <a:pt x="3478" y="160"/>
                  </a:lnTo>
                  <a:lnTo>
                    <a:pt x="3483" y="154"/>
                  </a:lnTo>
                  <a:lnTo>
                    <a:pt x="3489" y="147"/>
                  </a:lnTo>
                  <a:lnTo>
                    <a:pt x="3495" y="124"/>
                  </a:lnTo>
                  <a:lnTo>
                    <a:pt x="3496" y="91"/>
                  </a:lnTo>
                  <a:lnTo>
                    <a:pt x="3496" y="76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9"/>
                  </a:lnTo>
                  <a:lnTo>
                    <a:pt x="3483" y="29"/>
                  </a:lnTo>
                  <a:lnTo>
                    <a:pt x="3478" y="24"/>
                  </a:lnTo>
                  <a:lnTo>
                    <a:pt x="3472" y="20"/>
                  </a:lnTo>
                  <a:lnTo>
                    <a:pt x="3467" y="18"/>
                  </a:lnTo>
                  <a:lnTo>
                    <a:pt x="3461" y="18"/>
                  </a:lnTo>
                  <a:lnTo>
                    <a:pt x="3461" y="18"/>
                  </a:lnTo>
                  <a:close/>
                  <a:moveTo>
                    <a:pt x="3325" y="18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9"/>
                  </a:lnTo>
                  <a:lnTo>
                    <a:pt x="3288" y="91"/>
                  </a:lnTo>
                  <a:lnTo>
                    <a:pt x="3288" y="106"/>
                  </a:lnTo>
                  <a:lnTo>
                    <a:pt x="3290" y="121"/>
                  </a:lnTo>
                  <a:lnTo>
                    <a:pt x="3294" y="134"/>
                  </a:lnTo>
                  <a:lnTo>
                    <a:pt x="3297" y="143"/>
                  </a:lnTo>
                  <a:lnTo>
                    <a:pt x="3301" y="152"/>
                  </a:lnTo>
                  <a:lnTo>
                    <a:pt x="3308" y="158"/>
                  </a:lnTo>
                  <a:lnTo>
                    <a:pt x="3312" y="162"/>
                  </a:lnTo>
                  <a:lnTo>
                    <a:pt x="3318" y="163"/>
                  </a:lnTo>
                  <a:lnTo>
                    <a:pt x="3325" y="163"/>
                  </a:lnTo>
                  <a:lnTo>
                    <a:pt x="3325" y="163"/>
                  </a:lnTo>
                  <a:lnTo>
                    <a:pt x="3333" y="163"/>
                  </a:lnTo>
                  <a:lnTo>
                    <a:pt x="3342" y="160"/>
                  </a:lnTo>
                  <a:lnTo>
                    <a:pt x="3348" y="154"/>
                  </a:lnTo>
                  <a:lnTo>
                    <a:pt x="3353" y="147"/>
                  </a:lnTo>
                  <a:lnTo>
                    <a:pt x="3359" y="124"/>
                  </a:lnTo>
                  <a:lnTo>
                    <a:pt x="3361" y="91"/>
                  </a:lnTo>
                  <a:lnTo>
                    <a:pt x="3361" y="76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9"/>
                  </a:lnTo>
                  <a:lnTo>
                    <a:pt x="3348" y="29"/>
                  </a:lnTo>
                  <a:lnTo>
                    <a:pt x="3342" y="24"/>
                  </a:lnTo>
                  <a:lnTo>
                    <a:pt x="3336" y="20"/>
                  </a:lnTo>
                  <a:lnTo>
                    <a:pt x="3331" y="18"/>
                  </a:lnTo>
                  <a:lnTo>
                    <a:pt x="3325" y="18"/>
                  </a:lnTo>
                  <a:lnTo>
                    <a:pt x="3325" y="18"/>
                  </a:lnTo>
                  <a:close/>
                  <a:moveTo>
                    <a:pt x="3189" y="18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9"/>
                  </a:lnTo>
                  <a:lnTo>
                    <a:pt x="3152" y="91"/>
                  </a:lnTo>
                  <a:lnTo>
                    <a:pt x="3152" y="106"/>
                  </a:lnTo>
                  <a:lnTo>
                    <a:pt x="3154" y="121"/>
                  </a:lnTo>
                  <a:lnTo>
                    <a:pt x="3158" y="134"/>
                  </a:lnTo>
                  <a:lnTo>
                    <a:pt x="3161" y="143"/>
                  </a:lnTo>
                  <a:lnTo>
                    <a:pt x="3165" y="152"/>
                  </a:lnTo>
                  <a:lnTo>
                    <a:pt x="3173" y="158"/>
                  </a:lnTo>
                  <a:lnTo>
                    <a:pt x="3176" y="162"/>
                  </a:lnTo>
                  <a:lnTo>
                    <a:pt x="3182" y="163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3"/>
                  </a:lnTo>
                  <a:lnTo>
                    <a:pt x="3204" y="160"/>
                  </a:lnTo>
                  <a:lnTo>
                    <a:pt x="3212" y="154"/>
                  </a:lnTo>
                  <a:lnTo>
                    <a:pt x="3215" y="147"/>
                  </a:lnTo>
                  <a:lnTo>
                    <a:pt x="3223" y="124"/>
                  </a:lnTo>
                  <a:lnTo>
                    <a:pt x="3225" y="91"/>
                  </a:lnTo>
                  <a:lnTo>
                    <a:pt x="3225" y="76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9"/>
                  </a:lnTo>
                  <a:lnTo>
                    <a:pt x="3212" y="29"/>
                  </a:lnTo>
                  <a:lnTo>
                    <a:pt x="3206" y="24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8"/>
                  </a:lnTo>
                  <a:lnTo>
                    <a:pt x="3189" y="18"/>
                  </a:lnTo>
                  <a:close/>
                  <a:moveTo>
                    <a:pt x="3052" y="18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9"/>
                  </a:lnTo>
                  <a:lnTo>
                    <a:pt x="3016" y="91"/>
                  </a:lnTo>
                  <a:lnTo>
                    <a:pt x="3016" y="106"/>
                  </a:lnTo>
                  <a:lnTo>
                    <a:pt x="3018" y="121"/>
                  </a:lnTo>
                  <a:lnTo>
                    <a:pt x="3020" y="134"/>
                  </a:lnTo>
                  <a:lnTo>
                    <a:pt x="3025" y="143"/>
                  </a:lnTo>
                  <a:lnTo>
                    <a:pt x="3029" y="152"/>
                  </a:lnTo>
                  <a:lnTo>
                    <a:pt x="3037" y="158"/>
                  </a:lnTo>
                  <a:lnTo>
                    <a:pt x="3040" y="162"/>
                  </a:lnTo>
                  <a:lnTo>
                    <a:pt x="3046" y="163"/>
                  </a:lnTo>
                  <a:lnTo>
                    <a:pt x="3052" y="163"/>
                  </a:lnTo>
                  <a:lnTo>
                    <a:pt x="3052" y="163"/>
                  </a:lnTo>
                  <a:lnTo>
                    <a:pt x="3061" y="163"/>
                  </a:lnTo>
                  <a:lnTo>
                    <a:pt x="3068" y="160"/>
                  </a:lnTo>
                  <a:lnTo>
                    <a:pt x="3076" y="154"/>
                  </a:lnTo>
                  <a:lnTo>
                    <a:pt x="3079" y="147"/>
                  </a:lnTo>
                  <a:lnTo>
                    <a:pt x="3087" y="124"/>
                  </a:lnTo>
                  <a:lnTo>
                    <a:pt x="3089" y="91"/>
                  </a:lnTo>
                  <a:lnTo>
                    <a:pt x="3089" y="76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9"/>
                  </a:lnTo>
                  <a:lnTo>
                    <a:pt x="3076" y="29"/>
                  </a:lnTo>
                  <a:lnTo>
                    <a:pt x="3070" y="24"/>
                  </a:lnTo>
                  <a:lnTo>
                    <a:pt x="3065" y="20"/>
                  </a:lnTo>
                  <a:lnTo>
                    <a:pt x="3059" y="18"/>
                  </a:lnTo>
                  <a:lnTo>
                    <a:pt x="3052" y="18"/>
                  </a:lnTo>
                  <a:lnTo>
                    <a:pt x="3052" y="18"/>
                  </a:lnTo>
                  <a:close/>
                  <a:moveTo>
                    <a:pt x="2780" y="18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9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1"/>
                  </a:lnTo>
                  <a:lnTo>
                    <a:pt x="2748" y="134"/>
                  </a:lnTo>
                  <a:lnTo>
                    <a:pt x="2752" y="143"/>
                  </a:lnTo>
                  <a:lnTo>
                    <a:pt x="2757" y="152"/>
                  </a:lnTo>
                  <a:lnTo>
                    <a:pt x="2763" y="158"/>
                  </a:lnTo>
                  <a:lnTo>
                    <a:pt x="2769" y="162"/>
                  </a:lnTo>
                  <a:lnTo>
                    <a:pt x="2774" y="163"/>
                  </a:lnTo>
                  <a:lnTo>
                    <a:pt x="2780" y="163"/>
                  </a:lnTo>
                  <a:lnTo>
                    <a:pt x="2780" y="163"/>
                  </a:lnTo>
                  <a:lnTo>
                    <a:pt x="2789" y="163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4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29"/>
                  </a:lnTo>
                  <a:lnTo>
                    <a:pt x="2796" y="24"/>
                  </a:lnTo>
                  <a:lnTo>
                    <a:pt x="2793" y="20"/>
                  </a:lnTo>
                  <a:lnTo>
                    <a:pt x="2787" y="18"/>
                  </a:lnTo>
                  <a:lnTo>
                    <a:pt x="2780" y="18"/>
                  </a:lnTo>
                  <a:lnTo>
                    <a:pt x="2780" y="18"/>
                  </a:lnTo>
                  <a:close/>
                  <a:moveTo>
                    <a:pt x="2644" y="18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9"/>
                  </a:lnTo>
                  <a:lnTo>
                    <a:pt x="2607" y="91"/>
                  </a:lnTo>
                  <a:lnTo>
                    <a:pt x="2608" y="106"/>
                  </a:lnTo>
                  <a:lnTo>
                    <a:pt x="2610" y="121"/>
                  </a:lnTo>
                  <a:lnTo>
                    <a:pt x="2612" y="134"/>
                  </a:lnTo>
                  <a:lnTo>
                    <a:pt x="2616" y="143"/>
                  </a:lnTo>
                  <a:lnTo>
                    <a:pt x="2621" y="152"/>
                  </a:lnTo>
                  <a:lnTo>
                    <a:pt x="2627" y="158"/>
                  </a:lnTo>
                  <a:lnTo>
                    <a:pt x="2633" y="162"/>
                  </a:lnTo>
                  <a:lnTo>
                    <a:pt x="2638" y="163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3"/>
                  </a:lnTo>
                  <a:lnTo>
                    <a:pt x="2661" y="160"/>
                  </a:lnTo>
                  <a:lnTo>
                    <a:pt x="2666" y="154"/>
                  </a:lnTo>
                  <a:lnTo>
                    <a:pt x="2672" y="147"/>
                  </a:lnTo>
                  <a:lnTo>
                    <a:pt x="2679" y="124"/>
                  </a:lnTo>
                  <a:lnTo>
                    <a:pt x="2681" y="91"/>
                  </a:lnTo>
                  <a:lnTo>
                    <a:pt x="2681" y="76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9"/>
                  </a:lnTo>
                  <a:lnTo>
                    <a:pt x="2668" y="29"/>
                  </a:lnTo>
                  <a:lnTo>
                    <a:pt x="2661" y="24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8"/>
                  </a:lnTo>
                  <a:lnTo>
                    <a:pt x="2644" y="18"/>
                  </a:lnTo>
                  <a:close/>
                  <a:moveTo>
                    <a:pt x="2372" y="18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8"/>
                  </a:lnTo>
                  <a:lnTo>
                    <a:pt x="2344" y="35"/>
                  </a:lnTo>
                  <a:lnTo>
                    <a:pt x="2337" y="59"/>
                  </a:lnTo>
                  <a:lnTo>
                    <a:pt x="2335" y="91"/>
                  </a:lnTo>
                  <a:lnTo>
                    <a:pt x="2335" y="106"/>
                  </a:lnTo>
                  <a:lnTo>
                    <a:pt x="2337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50" y="152"/>
                  </a:lnTo>
                  <a:lnTo>
                    <a:pt x="2355" y="158"/>
                  </a:lnTo>
                  <a:lnTo>
                    <a:pt x="2361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9" y="160"/>
                  </a:lnTo>
                  <a:lnTo>
                    <a:pt x="2394" y="154"/>
                  </a:lnTo>
                  <a:lnTo>
                    <a:pt x="2400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9"/>
                  </a:lnTo>
                  <a:lnTo>
                    <a:pt x="2394" y="29"/>
                  </a:lnTo>
                  <a:lnTo>
                    <a:pt x="2389" y="24"/>
                  </a:lnTo>
                  <a:lnTo>
                    <a:pt x="2383" y="20"/>
                  </a:lnTo>
                  <a:lnTo>
                    <a:pt x="2378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2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1"/>
                  </a:lnTo>
                  <a:lnTo>
                    <a:pt x="1931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7" y="163"/>
                  </a:lnTo>
                  <a:lnTo>
                    <a:pt x="1962" y="163"/>
                  </a:lnTo>
                  <a:lnTo>
                    <a:pt x="1962" y="163"/>
                  </a:lnTo>
                  <a:lnTo>
                    <a:pt x="1972" y="163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4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70" y="18"/>
                  </a:lnTo>
                  <a:lnTo>
                    <a:pt x="1962" y="18"/>
                  </a:lnTo>
                  <a:lnTo>
                    <a:pt x="1962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5" y="134"/>
                  </a:lnTo>
                  <a:lnTo>
                    <a:pt x="1799" y="143"/>
                  </a:lnTo>
                  <a:lnTo>
                    <a:pt x="1804" y="152"/>
                  </a:lnTo>
                  <a:lnTo>
                    <a:pt x="1812" y="158"/>
                  </a:lnTo>
                  <a:lnTo>
                    <a:pt x="1815" y="162"/>
                  </a:lnTo>
                  <a:lnTo>
                    <a:pt x="1821" y="163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3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4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8"/>
                  </a:lnTo>
                  <a:lnTo>
                    <a:pt x="1826" y="18"/>
                  </a:lnTo>
                  <a:close/>
                  <a:moveTo>
                    <a:pt x="1555" y="18"/>
                  </a:moveTo>
                  <a:lnTo>
                    <a:pt x="1545" y="18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9"/>
                  </a:lnTo>
                  <a:lnTo>
                    <a:pt x="1517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7" y="143"/>
                  </a:lnTo>
                  <a:lnTo>
                    <a:pt x="1532" y="152"/>
                  </a:lnTo>
                  <a:lnTo>
                    <a:pt x="1538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5" y="163"/>
                  </a:lnTo>
                  <a:lnTo>
                    <a:pt x="1555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3" y="147"/>
                  </a:lnTo>
                  <a:lnTo>
                    <a:pt x="1590" y="124"/>
                  </a:lnTo>
                  <a:lnTo>
                    <a:pt x="1592" y="91"/>
                  </a:lnTo>
                  <a:lnTo>
                    <a:pt x="1592" y="76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9"/>
                  </a:lnTo>
                  <a:lnTo>
                    <a:pt x="1579" y="29"/>
                  </a:lnTo>
                  <a:lnTo>
                    <a:pt x="1571" y="24"/>
                  </a:lnTo>
                  <a:lnTo>
                    <a:pt x="1568" y="20"/>
                  </a:lnTo>
                  <a:lnTo>
                    <a:pt x="1562" y="18"/>
                  </a:lnTo>
                  <a:lnTo>
                    <a:pt x="1555" y="18"/>
                  </a:lnTo>
                  <a:lnTo>
                    <a:pt x="1555" y="18"/>
                  </a:lnTo>
                  <a:close/>
                  <a:moveTo>
                    <a:pt x="1283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5" y="35"/>
                  </a:lnTo>
                  <a:lnTo>
                    <a:pt x="1247" y="59"/>
                  </a:lnTo>
                  <a:lnTo>
                    <a:pt x="1246" y="91"/>
                  </a:lnTo>
                  <a:lnTo>
                    <a:pt x="1247" y="106"/>
                  </a:lnTo>
                  <a:lnTo>
                    <a:pt x="1247" y="121"/>
                  </a:lnTo>
                  <a:lnTo>
                    <a:pt x="1251" y="134"/>
                  </a:lnTo>
                  <a:lnTo>
                    <a:pt x="1255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2" y="162"/>
                  </a:lnTo>
                  <a:lnTo>
                    <a:pt x="1277" y="163"/>
                  </a:lnTo>
                  <a:lnTo>
                    <a:pt x="1283" y="163"/>
                  </a:lnTo>
                  <a:lnTo>
                    <a:pt x="1283" y="163"/>
                  </a:lnTo>
                  <a:lnTo>
                    <a:pt x="1292" y="163"/>
                  </a:lnTo>
                  <a:lnTo>
                    <a:pt x="1300" y="160"/>
                  </a:lnTo>
                  <a:lnTo>
                    <a:pt x="1305" y="154"/>
                  </a:lnTo>
                  <a:lnTo>
                    <a:pt x="1311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9"/>
                  </a:lnTo>
                  <a:lnTo>
                    <a:pt x="1305" y="29"/>
                  </a:lnTo>
                  <a:lnTo>
                    <a:pt x="1300" y="24"/>
                  </a:lnTo>
                  <a:lnTo>
                    <a:pt x="1294" y="20"/>
                  </a:lnTo>
                  <a:lnTo>
                    <a:pt x="1288" y="18"/>
                  </a:lnTo>
                  <a:lnTo>
                    <a:pt x="1283" y="18"/>
                  </a:lnTo>
                  <a:lnTo>
                    <a:pt x="1283" y="18"/>
                  </a:lnTo>
                  <a:close/>
                  <a:moveTo>
                    <a:pt x="1147" y="18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9"/>
                  </a:lnTo>
                  <a:lnTo>
                    <a:pt x="1110" y="91"/>
                  </a:lnTo>
                  <a:lnTo>
                    <a:pt x="1110" y="106"/>
                  </a:lnTo>
                  <a:lnTo>
                    <a:pt x="1112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5" y="152"/>
                  </a:lnTo>
                  <a:lnTo>
                    <a:pt x="1130" y="158"/>
                  </a:lnTo>
                  <a:lnTo>
                    <a:pt x="1136" y="162"/>
                  </a:lnTo>
                  <a:lnTo>
                    <a:pt x="1139" y="163"/>
                  </a:lnTo>
                  <a:lnTo>
                    <a:pt x="1147" y="163"/>
                  </a:lnTo>
                  <a:lnTo>
                    <a:pt x="1147" y="163"/>
                  </a:lnTo>
                  <a:lnTo>
                    <a:pt x="1154" y="163"/>
                  </a:lnTo>
                  <a:lnTo>
                    <a:pt x="1164" y="160"/>
                  </a:lnTo>
                  <a:lnTo>
                    <a:pt x="1169" y="154"/>
                  </a:lnTo>
                  <a:lnTo>
                    <a:pt x="1175" y="147"/>
                  </a:lnTo>
                  <a:lnTo>
                    <a:pt x="1180" y="124"/>
                  </a:lnTo>
                  <a:lnTo>
                    <a:pt x="1182" y="91"/>
                  </a:lnTo>
                  <a:lnTo>
                    <a:pt x="1182" y="76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9"/>
                  </a:lnTo>
                  <a:lnTo>
                    <a:pt x="1169" y="29"/>
                  </a:lnTo>
                  <a:lnTo>
                    <a:pt x="1164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7" y="18"/>
                  </a:lnTo>
                  <a:lnTo>
                    <a:pt x="1147" y="18"/>
                  </a:lnTo>
                  <a:close/>
                  <a:moveTo>
                    <a:pt x="1011" y="18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9"/>
                  </a:lnTo>
                  <a:lnTo>
                    <a:pt x="974" y="91"/>
                  </a:lnTo>
                  <a:lnTo>
                    <a:pt x="974" y="106"/>
                  </a:lnTo>
                  <a:lnTo>
                    <a:pt x="976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7" y="152"/>
                  </a:lnTo>
                  <a:lnTo>
                    <a:pt x="994" y="158"/>
                  </a:lnTo>
                  <a:lnTo>
                    <a:pt x="998" y="162"/>
                  </a:lnTo>
                  <a:lnTo>
                    <a:pt x="1004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3"/>
                  </a:lnTo>
                  <a:lnTo>
                    <a:pt x="1026" y="160"/>
                  </a:lnTo>
                  <a:lnTo>
                    <a:pt x="1033" y="154"/>
                  </a:lnTo>
                  <a:lnTo>
                    <a:pt x="1039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9"/>
                  </a:lnTo>
                  <a:lnTo>
                    <a:pt x="1033" y="29"/>
                  </a:lnTo>
                  <a:lnTo>
                    <a:pt x="1028" y="24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3" y="18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9"/>
                  </a:lnTo>
                  <a:lnTo>
                    <a:pt x="838" y="91"/>
                  </a:lnTo>
                  <a:lnTo>
                    <a:pt x="838" y="106"/>
                  </a:lnTo>
                  <a:lnTo>
                    <a:pt x="840" y="121"/>
                  </a:lnTo>
                  <a:lnTo>
                    <a:pt x="842" y="134"/>
                  </a:lnTo>
                  <a:lnTo>
                    <a:pt x="847" y="143"/>
                  </a:lnTo>
                  <a:lnTo>
                    <a:pt x="851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8" y="163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1" y="147"/>
                  </a:lnTo>
                  <a:lnTo>
                    <a:pt x="909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2" y="24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8"/>
                  </a:lnTo>
                  <a:lnTo>
                    <a:pt x="873" y="18"/>
                  </a:lnTo>
                  <a:close/>
                  <a:moveTo>
                    <a:pt x="465" y="18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8"/>
                  </a:lnTo>
                  <a:lnTo>
                    <a:pt x="438" y="35"/>
                  </a:lnTo>
                  <a:lnTo>
                    <a:pt x="432" y="59"/>
                  </a:lnTo>
                  <a:lnTo>
                    <a:pt x="428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4" y="134"/>
                  </a:lnTo>
                  <a:lnTo>
                    <a:pt x="438" y="143"/>
                  </a:lnTo>
                  <a:lnTo>
                    <a:pt x="443" y="152"/>
                  </a:lnTo>
                  <a:lnTo>
                    <a:pt x="449" y="158"/>
                  </a:lnTo>
                  <a:lnTo>
                    <a:pt x="454" y="162"/>
                  </a:lnTo>
                  <a:lnTo>
                    <a:pt x="460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5" y="163"/>
                  </a:lnTo>
                  <a:lnTo>
                    <a:pt x="482" y="160"/>
                  </a:lnTo>
                  <a:lnTo>
                    <a:pt x="488" y="154"/>
                  </a:lnTo>
                  <a:lnTo>
                    <a:pt x="493" y="147"/>
                  </a:lnTo>
                  <a:lnTo>
                    <a:pt x="501" y="124"/>
                  </a:lnTo>
                  <a:lnTo>
                    <a:pt x="503" y="91"/>
                  </a:lnTo>
                  <a:lnTo>
                    <a:pt x="503" y="76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9"/>
                  </a:lnTo>
                  <a:lnTo>
                    <a:pt x="490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4" y="18"/>
                  </a:moveTo>
                  <a:lnTo>
                    <a:pt x="184" y="18"/>
                  </a:lnTo>
                  <a:lnTo>
                    <a:pt x="177" y="22"/>
                  </a:lnTo>
                  <a:lnTo>
                    <a:pt x="171" y="28"/>
                  </a:lnTo>
                  <a:lnTo>
                    <a:pt x="166" y="35"/>
                  </a:lnTo>
                  <a:lnTo>
                    <a:pt x="158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58" y="121"/>
                  </a:lnTo>
                  <a:lnTo>
                    <a:pt x="162" y="134"/>
                  </a:lnTo>
                  <a:lnTo>
                    <a:pt x="166" y="143"/>
                  </a:lnTo>
                  <a:lnTo>
                    <a:pt x="171" y="152"/>
                  </a:lnTo>
                  <a:lnTo>
                    <a:pt x="177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4" y="163"/>
                  </a:lnTo>
                  <a:lnTo>
                    <a:pt x="194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2" y="147"/>
                  </a:lnTo>
                  <a:lnTo>
                    <a:pt x="227" y="124"/>
                  </a:lnTo>
                  <a:lnTo>
                    <a:pt x="231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2" y="39"/>
                  </a:lnTo>
                  <a:lnTo>
                    <a:pt x="218" y="29"/>
                  </a:lnTo>
                  <a:lnTo>
                    <a:pt x="210" y="24"/>
                  </a:lnTo>
                  <a:lnTo>
                    <a:pt x="205" y="20"/>
                  </a:lnTo>
                  <a:lnTo>
                    <a:pt x="199" y="18"/>
                  </a:lnTo>
                  <a:lnTo>
                    <a:pt x="194" y="18"/>
                  </a:lnTo>
                  <a:lnTo>
                    <a:pt x="194" y="18"/>
                  </a:lnTo>
                  <a:close/>
                  <a:moveTo>
                    <a:pt x="58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30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7" y="162"/>
                  </a:lnTo>
                  <a:lnTo>
                    <a:pt x="50" y="163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4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29"/>
                  </a:lnTo>
                  <a:lnTo>
                    <a:pt x="74" y="24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60"/>
                  </a:lnTo>
                  <a:lnTo>
                    <a:pt x="3645" y="160"/>
                  </a:lnTo>
                  <a:lnTo>
                    <a:pt x="3645" y="178"/>
                  </a:lnTo>
                  <a:lnTo>
                    <a:pt x="3556" y="178"/>
                  </a:lnTo>
                  <a:lnTo>
                    <a:pt x="3556" y="160"/>
                  </a:lnTo>
                  <a:lnTo>
                    <a:pt x="3591" y="160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7"/>
                  </a:lnTo>
                  <a:lnTo>
                    <a:pt x="3556" y="56"/>
                  </a:lnTo>
                  <a:lnTo>
                    <a:pt x="3547" y="42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3"/>
                  </a:lnTo>
                  <a:lnTo>
                    <a:pt x="3493" y="11"/>
                  </a:lnTo>
                  <a:lnTo>
                    <a:pt x="3504" y="22"/>
                  </a:lnTo>
                  <a:lnTo>
                    <a:pt x="3511" y="41"/>
                  </a:lnTo>
                  <a:lnTo>
                    <a:pt x="3517" y="63"/>
                  </a:lnTo>
                  <a:lnTo>
                    <a:pt x="3519" y="91"/>
                  </a:lnTo>
                  <a:lnTo>
                    <a:pt x="3517" y="119"/>
                  </a:lnTo>
                  <a:lnTo>
                    <a:pt x="3511" y="141"/>
                  </a:lnTo>
                  <a:lnTo>
                    <a:pt x="3504" y="158"/>
                  </a:lnTo>
                  <a:lnTo>
                    <a:pt x="3493" y="171"/>
                  </a:lnTo>
                  <a:lnTo>
                    <a:pt x="3478" y="178"/>
                  </a:lnTo>
                  <a:lnTo>
                    <a:pt x="3461" y="182"/>
                  </a:lnTo>
                  <a:lnTo>
                    <a:pt x="3461" y="182"/>
                  </a:lnTo>
                  <a:lnTo>
                    <a:pt x="3443" y="178"/>
                  </a:lnTo>
                  <a:lnTo>
                    <a:pt x="3428" y="171"/>
                  </a:lnTo>
                  <a:lnTo>
                    <a:pt x="3416" y="158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91"/>
                  </a:lnTo>
                  <a:lnTo>
                    <a:pt x="3405" y="63"/>
                  </a:lnTo>
                  <a:lnTo>
                    <a:pt x="3411" y="41"/>
                  </a:lnTo>
                  <a:lnTo>
                    <a:pt x="3418" y="24"/>
                  </a:lnTo>
                  <a:lnTo>
                    <a:pt x="3429" y="11"/>
                  </a:lnTo>
                  <a:lnTo>
                    <a:pt x="3444" y="3"/>
                  </a:lnTo>
                  <a:lnTo>
                    <a:pt x="3461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3"/>
                  </a:lnTo>
                  <a:lnTo>
                    <a:pt x="3357" y="11"/>
                  </a:lnTo>
                  <a:lnTo>
                    <a:pt x="3368" y="22"/>
                  </a:lnTo>
                  <a:lnTo>
                    <a:pt x="3375" y="41"/>
                  </a:lnTo>
                  <a:lnTo>
                    <a:pt x="3381" y="63"/>
                  </a:lnTo>
                  <a:lnTo>
                    <a:pt x="3383" y="91"/>
                  </a:lnTo>
                  <a:lnTo>
                    <a:pt x="3381" y="119"/>
                  </a:lnTo>
                  <a:lnTo>
                    <a:pt x="3375" y="141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8"/>
                  </a:lnTo>
                  <a:lnTo>
                    <a:pt x="3325" y="182"/>
                  </a:lnTo>
                  <a:lnTo>
                    <a:pt x="3325" y="182"/>
                  </a:lnTo>
                  <a:lnTo>
                    <a:pt x="3307" y="178"/>
                  </a:lnTo>
                  <a:lnTo>
                    <a:pt x="3292" y="171"/>
                  </a:lnTo>
                  <a:lnTo>
                    <a:pt x="3281" y="158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91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4"/>
                  </a:lnTo>
                  <a:lnTo>
                    <a:pt x="3294" y="11"/>
                  </a:lnTo>
                  <a:lnTo>
                    <a:pt x="3307" y="3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3"/>
                  </a:lnTo>
                  <a:lnTo>
                    <a:pt x="3221" y="11"/>
                  </a:lnTo>
                  <a:lnTo>
                    <a:pt x="3232" y="22"/>
                  </a:lnTo>
                  <a:lnTo>
                    <a:pt x="3240" y="41"/>
                  </a:lnTo>
                  <a:lnTo>
                    <a:pt x="3245" y="63"/>
                  </a:lnTo>
                  <a:lnTo>
                    <a:pt x="3245" y="91"/>
                  </a:lnTo>
                  <a:lnTo>
                    <a:pt x="3245" y="119"/>
                  </a:lnTo>
                  <a:lnTo>
                    <a:pt x="3240" y="141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2"/>
                  </a:lnTo>
                  <a:lnTo>
                    <a:pt x="3189" y="182"/>
                  </a:lnTo>
                  <a:lnTo>
                    <a:pt x="3171" y="178"/>
                  </a:lnTo>
                  <a:lnTo>
                    <a:pt x="3156" y="171"/>
                  </a:lnTo>
                  <a:lnTo>
                    <a:pt x="3145" y="158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91"/>
                  </a:lnTo>
                  <a:lnTo>
                    <a:pt x="3133" y="63"/>
                  </a:lnTo>
                  <a:lnTo>
                    <a:pt x="3137" y="41"/>
                  </a:lnTo>
                  <a:lnTo>
                    <a:pt x="3146" y="24"/>
                  </a:lnTo>
                  <a:lnTo>
                    <a:pt x="3158" y="11"/>
                  </a:lnTo>
                  <a:lnTo>
                    <a:pt x="3171" y="3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3"/>
                  </a:lnTo>
                  <a:lnTo>
                    <a:pt x="3085" y="11"/>
                  </a:lnTo>
                  <a:lnTo>
                    <a:pt x="3096" y="22"/>
                  </a:lnTo>
                  <a:lnTo>
                    <a:pt x="3104" y="41"/>
                  </a:lnTo>
                  <a:lnTo>
                    <a:pt x="3107" y="63"/>
                  </a:lnTo>
                  <a:lnTo>
                    <a:pt x="3109" y="91"/>
                  </a:lnTo>
                  <a:lnTo>
                    <a:pt x="3107" y="119"/>
                  </a:lnTo>
                  <a:lnTo>
                    <a:pt x="3104" y="141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8"/>
                  </a:lnTo>
                  <a:lnTo>
                    <a:pt x="3052" y="182"/>
                  </a:lnTo>
                  <a:lnTo>
                    <a:pt x="3052" y="182"/>
                  </a:lnTo>
                  <a:lnTo>
                    <a:pt x="3035" y="178"/>
                  </a:lnTo>
                  <a:lnTo>
                    <a:pt x="3020" y="171"/>
                  </a:lnTo>
                  <a:lnTo>
                    <a:pt x="3009" y="158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91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4"/>
                  </a:lnTo>
                  <a:lnTo>
                    <a:pt x="3022" y="11"/>
                  </a:lnTo>
                  <a:lnTo>
                    <a:pt x="3035" y="3"/>
                  </a:lnTo>
                  <a:lnTo>
                    <a:pt x="3052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60"/>
                  </a:lnTo>
                  <a:lnTo>
                    <a:pt x="2964" y="160"/>
                  </a:lnTo>
                  <a:lnTo>
                    <a:pt x="2964" y="178"/>
                  </a:lnTo>
                  <a:lnTo>
                    <a:pt x="2875" y="178"/>
                  </a:lnTo>
                  <a:lnTo>
                    <a:pt x="2875" y="160"/>
                  </a:lnTo>
                  <a:lnTo>
                    <a:pt x="2910" y="160"/>
                  </a:lnTo>
                  <a:lnTo>
                    <a:pt x="2910" y="39"/>
                  </a:lnTo>
                  <a:lnTo>
                    <a:pt x="2912" y="24"/>
                  </a:lnTo>
                  <a:lnTo>
                    <a:pt x="2903" y="37"/>
                  </a:lnTo>
                  <a:lnTo>
                    <a:pt x="2875" y="56"/>
                  </a:lnTo>
                  <a:lnTo>
                    <a:pt x="2865" y="42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3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1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8"/>
                  </a:lnTo>
                  <a:lnTo>
                    <a:pt x="2780" y="182"/>
                  </a:lnTo>
                  <a:lnTo>
                    <a:pt x="2780" y="182"/>
                  </a:lnTo>
                  <a:lnTo>
                    <a:pt x="2761" y="178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1"/>
                  </a:lnTo>
                  <a:lnTo>
                    <a:pt x="2737" y="24"/>
                  </a:lnTo>
                  <a:lnTo>
                    <a:pt x="2748" y="11"/>
                  </a:lnTo>
                  <a:lnTo>
                    <a:pt x="2763" y="3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3"/>
                  </a:lnTo>
                  <a:lnTo>
                    <a:pt x="2677" y="11"/>
                  </a:lnTo>
                  <a:lnTo>
                    <a:pt x="2688" y="22"/>
                  </a:lnTo>
                  <a:lnTo>
                    <a:pt x="2696" y="41"/>
                  </a:lnTo>
                  <a:lnTo>
                    <a:pt x="2700" y="63"/>
                  </a:lnTo>
                  <a:lnTo>
                    <a:pt x="2701" y="91"/>
                  </a:lnTo>
                  <a:lnTo>
                    <a:pt x="2700" y="119"/>
                  </a:lnTo>
                  <a:lnTo>
                    <a:pt x="2694" y="141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2"/>
                  </a:lnTo>
                  <a:lnTo>
                    <a:pt x="2644" y="182"/>
                  </a:lnTo>
                  <a:lnTo>
                    <a:pt x="2625" y="178"/>
                  </a:lnTo>
                  <a:lnTo>
                    <a:pt x="2612" y="171"/>
                  </a:lnTo>
                  <a:lnTo>
                    <a:pt x="2601" y="158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91"/>
                  </a:lnTo>
                  <a:lnTo>
                    <a:pt x="2588" y="63"/>
                  </a:lnTo>
                  <a:lnTo>
                    <a:pt x="2594" y="41"/>
                  </a:lnTo>
                  <a:lnTo>
                    <a:pt x="2601" y="24"/>
                  </a:lnTo>
                  <a:lnTo>
                    <a:pt x="2612" y="11"/>
                  </a:lnTo>
                  <a:lnTo>
                    <a:pt x="2627" y="3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8"/>
                  </a:lnTo>
                  <a:lnTo>
                    <a:pt x="2467" y="178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7"/>
                  </a:lnTo>
                  <a:lnTo>
                    <a:pt x="2467" y="56"/>
                  </a:lnTo>
                  <a:lnTo>
                    <a:pt x="2458" y="42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3"/>
                  </a:lnTo>
                  <a:lnTo>
                    <a:pt x="2404" y="11"/>
                  </a:lnTo>
                  <a:lnTo>
                    <a:pt x="2415" y="22"/>
                  </a:lnTo>
                  <a:lnTo>
                    <a:pt x="2422" y="41"/>
                  </a:lnTo>
                  <a:lnTo>
                    <a:pt x="2428" y="63"/>
                  </a:lnTo>
                  <a:lnTo>
                    <a:pt x="2430" y="91"/>
                  </a:lnTo>
                  <a:lnTo>
                    <a:pt x="2428" y="119"/>
                  </a:lnTo>
                  <a:lnTo>
                    <a:pt x="2422" y="141"/>
                  </a:lnTo>
                  <a:lnTo>
                    <a:pt x="2415" y="158"/>
                  </a:lnTo>
                  <a:lnTo>
                    <a:pt x="2404" y="171"/>
                  </a:lnTo>
                  <a:lnTo>
                    <a:pt x="2389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7" y="158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2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3" y="160"/>
                  </a:lnTo>
                  <a:lnTo>
                    <a:pt x="2283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29" y="160"/>
                  </a:lnTo>
                  <a:lnTo>
                    <a:pt x="2229" y="39"/>
                  </a:lnTo>
                  <a:lnTo>
                    <a:pt x="2232" y="24"/>
                  </a:lnTo>
                  <a:lnTo>
                    <a:pt x="2221" y="37"/>
                  </a:lnTo>
                  <a:lnTo>
                    <a:pt x="2195" y="56"/>
                  </a:lnTo>
                  <a:lnTo>
                    <a:pt x="2186" y="42"/>
                  </a:lnTo>
                  <a:lnTo>
                    <a:pt x="2240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7" y="160"/>
                  </a:lnTo>
                  <a:lnTo>
                    <a:pt x="2147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3" y="160"/>
                  </a:lnTo>
                  <a:lnTo>
                    <a:pt x="2093" y="39"/>
                  </a:lnTo>
                  <a:lnTo>
                    <a:pt x="2096" y="24"/>
                  </a:lnTo>
                  <a:lnTo>
                    <a:pt x="2085" y="37"/>
                  </a:lnTo>
                  <a:lnTo>
                    <a:pt x="2059" y="56"/>
                  </a:lnTo>
                  <a:lnTo>
                    <a:pt x="2048" y="42"/>
                  </a:lnTo>
                  <a:lnTo>
                    <a:pt x="2104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3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8"/>
                  </a:lnTo>
                  <a:lnTo>
                    <a:pt x="1962" y="182"/>
                  </a:lnTo>
                  <a:lnTo>
                    <a:pt x="1962" y="182"/>
                  </a:lnTo>
                  <a:lnTo>
                    <a:pt x="1946" y="178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3" y="11"/>
                  </a:lnTo>
                  <a:lnTo>
                    <a:pt x="1946" y="3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2"/>
                  </a:lnTo>
                  <a:lnTo>
                    <a:pt x="1826" y="182"/>
                  </a:lnTo>
                  <a:lnTo>
                    <a:pt x="1810" y="178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4"/>
                  </a:lnTo>
                  <a:lnTo>
                    <a:pt x="1795" y="11"/>
                  </a:lnTo>
                  <a:lnTo>
                    <a:pt x="1810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50" y="178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4"/>
                  </a:lnTo>
                  <a:lnTo>
                    <a:pt x="1677" y="37"/>
                  </a:lnTo>
                  <a:lnTo>
                    <a:pt x="1650" y="56"/>
                  </a:lnTo>
                  <a:lnTo>
                    <a:pt x="1640" y="42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7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5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1" y="178"/>
                  </a:lnTo>
                  <a:lnTo>
                    <a:pt x="1555" y="182"/>
                  </a:lnTo>
                  <a:lnTo>
                    <a:pt x="1555" y="182"/>
                  </a:lnTo>
                  <a:lnTo>
                    <a:pt x="1536" y="178"/>
                  </a:lnTo>
                  <a:lnTo>
                    <a:pt x="1523" y="171"/>
                  </a:lnTo>
                  <a:lnTo>
                    <a:pt x="1512" y="158"/>
                  </a:lnTo>
                  <a:lnTo>
                    <a:pt x="1504" y="139"/>
                  </a:lnTo>
                  <a:lnTo>
                    <a:pt x="1499" y="117"/>
                  </a:lnTo>
                  <a:lnTo>
                    <a:pt x="1497" y="91"/>
                  </a:lnTo>
                  <a:lnTo>
                    <a:pt x="1499" y="63"/>
                  </a:lnTo>
                  <a:lnTo>
                    <a:pt x="1504" y="41"/>
                  </a:lnTo>
                  <a:lnTo>
                    <a:pt x="1512" y="24"/>
                  </a:lnTo>
                  <a:lnTo>
                    <a:pt x="1523" y="11"/>
                  </a:lnTo>
                  <a:lnTo>
                    <a:pt x="1538" y="3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8" y="178"/>
                  </a:lnTo>
                  <a:lnTo>
                    <a:pt x="1378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6" y="37"/>
                  </a:lnTo>
                  <a:lnTo>
                    <a:pt x="1378" y="56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6" y="22"/>
                  </a:lnTo>
                  <a:lnTo>
                    <a:pt x="1333" y="41"/>
                  </a:lnTo>
                  <a:lnTo>
                    <a:pt x="1339" y="63"/>
                  </a:lnTo>
                  <a:lnTo>
                    <a:pt x="1341" y="91"/>
                  </a:lnTo>
                  <a:lnTo>
                    <a:pt x="1339" y="119"/>
                  </a:lnTo>
                  <a:lnTo>
                    <a:pt x="1333" y="141"/>
                  </a:lnTo>
                  <a:lnTo>
                    <a:pt x="1326" y="158"/>
                  </a:lnTo>
                  <a:lnTo>
                    <a:pt x="1314" y="171"/>
                  </a:lnTo>
                  <a:lnTo>
                    <a:pt x="1300" y="178"/>
                  </a:lnTo>
                  <a:lnTo>
                    <a:pt x="1283" y="182"/>
                  </a:lnTo>
                  <a:lnTo>
                    <a:pt x="1283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38" y="158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3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3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3"/>
                  </a:lnTo>
                  <a:lnTo>
                    <a:pt x="1179" y="11"/>
                  </a:lnTo>
                  <a:lnTo>
                    <a:pt x="1190" y="22"/>
                  </a:lnTo>
                  <a:lnTo>
                    <a:pt x="1197" y="41"/>
                  </a:lnTo>
                  <a:lnTo>
                    <a:pt x="1203" y="63"/>
                  </a:lnTo>
                  <a:lnTo>
                    <a:pt x="1205" y="91"/>
                  </a:lnTo>
                  <a:lnTo>
                    <a:pt x="1203" y="119"/>
                  </a:lnTo>
                  <a:lnTo>
                    <a:pt x="1197" y="141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8"/>
                  </a:lnTo>
                  <a:lnTo>
                    <a:pt x="1147" y="182"/>
                  </a:lnTo>
                  <a:lnTo>
                    <a:pt x="1147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28" y="3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3"/>
                  </a:lnTo>
                  <a:lnTo>
                    <a:pt x="1043" y="11"/>
                  </a:lnTo>
                  <a:lnTo>
                    <a:pt x="1054" y="22"/>
                  </a:lnTo>
                  <a:lnTo>
                    <a:pt x="1061" y="41"/>
                  </a:lnTo>
                  <a:lnTo>
                    <a:pt x="1067" y="63"/>
                  </a:lnTo>
                  <a:lnTo>
                    <a:pt x="1067" y="91"/>
                  </a:lnTo>
                  <a:lnTo>
                    <a:pt x="1067" y="119"/>
                  </a:lnTo>
                  <a:lnTo>
                    <a:pt x="1061" y="141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9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3"/>
                  </a:lnTo>
                  <a:lnTo>
                    <a:pt x="907" y="11"/>
                  </a:lnTo>
                  <a:lnTo>
                    <a:pt x="918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29" y="119"/>
                  </a:lnTo>
                  <a:lnTo>
                    <a:pt x="925" y="141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2"/>
                  </a:lnTo>
                  <a:lnTo>
                    <a:pt x="873" y="182"/>
                  </a:lnTo>
                  <a:lnTo>
                    <a:pt x="856" y="178"/>
                  </a:lnTo>
                  <a:lnTo>
                    <a:pt x="842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6" y="160"/>
                  </a:lnTo>
                  <a:lnTo>
                    <a:pt x="786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2" y="160"/>
                  </a:lnTo>
                  <a:lnTo>
                    <a:pt x="732" y="39"/>
                  </a:lnTo>
                  <a:lnTo>
                    <a:pt x="734" y="24"/>
                  </a:lnTo>
                  <a:lnTo>
                    <a:pt x="724" y="37"/>
                  </a:lnTo>
                  <a:lnTo>
                    <a:pt x="696" y="56"/>
                  </a:lnTo>
                  <a:lnTo>
                    <a:pt x="687" y="42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60"/>
                  </a:lnTo>
                  <a:lnTo>
                    <a:pt x="650" y="160"/>
                  </a:lnTo>
                  <a:lnTo>
                    <a:pt x="650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6" y="160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7"/>
                  </a:lnTo>
                  <a:lnTo>
                    <a:pt x="560" y="56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8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6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2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7" y="178"/>
                  </a:lnTo>
                  <a:lnTo>
                    <a:pt x="434" y="171"/>
                  </a:lnTo>
                  <a:lnTo>
                    <a:pt x="423" y="158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91"/>
                  </a:lnTo>
                  <a:lnTo>
                    <a:pt x="410" y="63"/>
                  </a:lnTo>
                  <a:lnTo>
                    <a:pt x="415" y="41"/>
                  </a:lnTo>
                  <a:lnTo>
                    <a:pt x="423" y="24"/>
                  </a:lnTo>
                  <a:lnTo>
                    <a:pt x="434" y="11"/>
                  </a:lnTo>
                  <a:lnTo>
                    <a:pt x="449" y="3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9" y="178"/>
                  </a:lnTo>
                  <a:lnTo>
                    <a:pt x="289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6" y="24"/>
                  </a:lnTo>
                  <a:lnTo>
                    <a:pt x="317" y="37"/>
                  </a:lnTo>
                  <a:lnTo>
                    <a:pt x="289" y="56"/>
                  </a:lnTo>
                  <a:lnTo>
                    <a:pt x="279" y="42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6" y="22"/>
                  </a:lnTo>
                  <a:lnTo>
                    <a:pt x="244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75" y="178"/>
                  </a:lnTo>
                  <a:lnTo>
                    <a:pt x="160" y="171"/>
                  </a:lnTo>
                  <a:lnTo>
                    <a:pt x="151" y="158"/>
                  </a:lnTo>
                  <a:lnTo>
                    <a:pt x="141" y="139"/>
                  </a:lnTo>
                  <a:lnTo>
                    <a:pt x="138" y="117"/>
                  </a:lnTo>
                  <a:lnTo>
                    <a:pt x="136" y="91"/>
                  </a:lnTo>
                  <a:lnTo>
                    <a:pt x="138" y="63"/>
                  </a:lnTo>
                  <a:lnTo>
                    <a:pt x="143" y="41"/>
                  </a:lnTo>
                  <a:lnTo>
                    <a:pt x="151" y="24"/>
                  </a:lnTo>
                  <a:lnTo>
                    <a:pt x="162" y="11"/>
                  </a:lnTo>
                  <a:lnTo>
                    <a:pt x="177" y="3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3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1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21">
              <a:extLst>
                <a:ext uri="{FF2B5EF4-FFF2-40B4-BE49-F238E27FC236}">
                  <a16:creationId xmlns:a16="http://schemas.microsoft.com/office/drawing/2014/main" id="{6E877AEB-067F-47C9-AB70-59CF6A68F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3971926"/>
              <a:ext cx="5802313" cy="287338"/>
            </a:xfrm>
            <a:custGeom>
              <a:avLst/>
              <a:gdLst>
                <a:gd name="T0" fmla="*/ 3597 w 3655"/>
                <a:gd name="T1" fmla="*/ 164 h 181"/>
                <a:gd name="T2" fmla="*/ 3189 w 3655"/>
                <a:gd name="T3" fmla="*/ 17 h 181"/>
                <a:gd name="T4" fmla="*/ 3197 w 3655"/>
                <a:gd name="T5" fmla="*/ 162 h 181"/>
                <a:gd name="T6" fmla="*/ 2908 w 3655"/>
                <a:gd name="T7" fmla="*/ 19 h 181"/>
                <a:gd name="T8" fmla="*/ 2932 w 3655"/>
                <a:gd name="T9" fmla="*/ 159 h 181"/>
                <a:gd name="T10" fmla="*/ 2763 w 3655"/>
                <a:gd name="T11" fmla="*/ 23 h 181"/>
                <a:gd name="T12" fmla="*/ 2802 w 3655"/>
                <a:gd name="T13" fmla="*/ 153 h 181"/>
                <a:gd name="T14" fmla="*/ 2350 w 3655"/>
                <a:gd name="T15" fmla="*/ 28 h 181"/>
                <a:gd name="T16" fmla="*/ 2400 w 3655"/>
                <a:gd name="T17" fmla="*/ 146 h 181"/>
                <a:gd name="T18" fmla="*/ 2208 w 3655"/>
                <a:gd name="T19" fmla="*/ 36 h 181"/>
                <a:gd name="T20" fmla="*/ 2270 w 3655"/>
                <a:gd name="T21" fmla="*/ 123 h 181"/>
                <a:gd name="T22" fmla="*/ 1793 w 3655"/>
                <a:gd name="T23" fmla="*/ 58 h 181"/>
                <a:gd name="T24" fmla="*/ 1864 w 3655"/>
                <a:gd name="T25" fmla="*/ 92 h 181"/>
                <a:gd name="T26" fmla="*/ 1517 w 3655"/>
                <a:gd name="T27" fmla="*/ 92 h 181"/>
                <a:gd name="T28" fmla="*/ 1592 w 3655"/>
                <a:gd name="T29" fmla="*/ 75 h 181"/>
                <a:gd name="T30" fmla="*/ 1383 w 3655"/>
                <a:gd name="T31" fmla="*/ 106 h 181"/>
                <a:gd name="T32" fmla="*/ 1454 w 3655"/>
                <a:gd name="T33" fmla="*/ 62 h 181"/>
                <a:gd name="T34" fmla="*/ 1247 w 3655"/>
                <a:gd name="T35" fmla="*/ 119 h 181"/>
                <a:gd name="T36" fmla="*/ 1314 w 3655"/>
                <a:gd name="T37" fmla="*/ 49 h 181"/>
                <a:gd name="T38" fmla="*/ 706 w 3655"/>
                <a:gd name="T39" fmla="*/ 133 h 181"/>
                <a:gd name="T40" fmla="*/ 767 w 3655"/>
                <a:gd name="T41" fmla="*/ 38 h 181"/>
                <a:gd name="T42" fmla="*/ 573 w 3655"/>
                <a:gd name="T43" fmla="*/ 144 h 181"/>
                <a:gd name="T44" fmla="*/ 626 w 3655"/>
                <a:gd name="T45" fmla="*/ 30 h 181"/>
                <a:gd name="T46" fmla="*/ 443 w 3655"/>
                <a:gd name="T47" fmla="*/ 151 h 181"/>
                <a:gd name="T48" fmla="*/ 482 w 3655"/>
                <a:gd name="T49" fmla="*/ 23 h 181"/>
                <a:gd name="T50" fmla="*/ 313 w 3655"/>
                <a:gd name="T51" fmla="*/ 159 h 181"/>
                <a:gd name="T52" fmla="*/ 343 w 3655"/>
                <a:gd name="T53" fmla="*/ 21 h 181"/>
                <a:gd name="T54" fmla="*/ 47 w 3655"/>
                <a:gd name="T55" fmla="*/ 160 h 181"/>
                <a:gd name="T56" fmla="*/ 63 w 3655"/>
                <a:gd name="T57" fmla="*/ 19 h 181"/>
                <a:gd name="T58" fmla="*/ 3597 w 3655"/>
                <a:gd name="T59" fmla="*/ 181 h 181"/>
                <a:gd name="T60" fmla="*/ 3508 w 3655"/>
                <a:gd name="T61" fmla="*/ 179 h 181"/>
                <a:gd name="T62" fmla="*/ 3318 w 3655"/>
                <a:gd name="T63" fmla="*/ 160 h 181"/>
                <a:gd name="T64" fmla="*/ 3232 w 3655"/>
                <a:gd name="T65" fmla="*/ 159 h 181"/>
                <a:gd name="T66" fmla="*/ 3057 w 3655"/>
                <a:gd name="T67" fmla="*/ 0 h 181"/>
                <a:gd name="T68" fmla="*/ 2949 w 3655"/>
                <a:gd name="T69" fmla="*/ 10 h 181"/>
                <a:gd name="T70" fmla="*/ 2860 w 3655"/>
                <a:gd name="T71" fmla="*/ 92 h 181"/>
                <a:gd name="T72" fmla="*/ 2823 w 3655"/>
                <a:gd name="T73" fmla="*/ 159 h 181"/>
                <a:gd name="T74" fmla="*/ 2648 w 3655"/>
                <a:gd name="T75" fmla="*/ 0 h 181"/>
                <a:gd name="T76" fmla="*/ 2556 w 3655"/>
                <a:gd name="T77" fmla="*/ 160 h 181"/>
                <a:gd name="T78" fmla="*/ 2428 w 3655"/>
                <a:gd name="T79" fmla="*/ 64 h 181"/>
                <a:gd name="T80" fmla="*/ 2329 w 3655"/>
                <a:gd name="T81" fmla="*/ 23 h 181"/>
                <a:gd name="T82" fmla="*/ 2236 w 3655"/>
                <a:gd name="T83" fmla="*/ 181 h 181"/>
                <a:gd name="T84" fmla="*/ 2147 w 3655"/>
                <a:gd name="T85" fmla="*/ 160 h 181"/>
                <a:gd name="T86" fmla="*/ 1921 w 3655"/>
                <a:gd name="T87" fmla="*/ 160 h 181"/>
                <a:gd name="T88" fmla="*/ 1879 w 3655"/>
                <a:gd name="T89" fmla="*/ 140 h 181"/>
                <a:gd name="T90" fmla="*/ 1826 w 3655"/>
                <a:gd name="T91" fmla="*/ 0 h 181"/>
                <a:gd name="T92" fmla="*/ 1573 w 3655"/>
                <a:gd name="T93" fmla="*/ 2 h 181"/>
                <a:gd name="T94" fmla="*/ 1499 w 3655"/>
                <a:gd name="T95" fmla="*/ 118 h 181"/>
                <a:gd name="T96" fmla="*/ 1469 w 3655"/>
                <a:gd name="T97" fmla="*/ 140 h 181"/>
                <a:gd name="T98" fmla="*/ 1419 w 3655"/>
                <a:gd name="T99" fmla="*/ 0 h 181"/>
                <a:gd name="T100" fmla="*/ 1249 w 3655"/>
                <a:gd name="T101" fmla="*/ 170 h 181"/>
                <a:gd name="T102" fmla="*/ 1106 w 3655"/>
                <a:gd name="T103" fmla="*/ 160 h 181"/>
                <a:gd name="T104" fmla="*/ 1007 w 3655"/>
                <a:gd name="T105" fmla="*/ 25 h 181"/>
                <a:gd name="T106" fmla="*/ 823 w 3655"/>
                <a:gd name="T107" fmla="*/ 43 h 181"/>
                <a:gd name="T108" fmla="*/ 721 w 3655"/>
                <a:gd name="T109" fmla="*/ 179 h 181"/>
                <a:gd name="T110" fmla="*/ 653 w 3655"/>
                <a:gd name="T111" fmla="*/ 39 h 181"/>
                <a:gd name="T112" fmla="*/ 551 w 3655"/>
                <a:gd name="T113" fmla="*/ 41 h 181"/>
                <a:gd name="T114" fmla="*/ 482 w 3655"/>
                <a:gd name="T115" fmla="*/ 179 h 181"/>
                <a:gd name="T116" fmla="*/ 348 w 3655"/>
                <a:gd name="T117" fmla="*/ 2 h 181"/>
                <a:gd name="T118" fmla="*/ 274 w 3655"/>
                <a:gd name="T119" fmla="*/ 118 h 181"/>
                <a:gd name="T120" fmla="*/ 190 w 3655"/>
                <a:gd name="T121" fmla="*/ 25 h 181"/>
                <a:gd name="T122" fmla="*/ 74 w 3655"/>
                <a:gd name="T123" fmla="*/ 17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55" h="181">
                  <a:moveTo>
                    <a:pt x="3597" y="17"/>
                  </a:moveTo>
                  <a:lnTo>
                    <a:pt x="3588" y="19"/>
                  </a:lnTo>
                  <a:lnTo>
                    <a:pt x="3580" y="23"/>
                  </a:lnTo>
                  <a:lnTo>
                    <a:pt x="3575" y="28"/>
                  </a:lnTo>
                  <a:lnTo>
                    <a:pt x="3569" y="36"/>
                  </a:lnTo>
                  <a:lnTo>
                    <a:pt x="3562" y="58"/>
                  </a:lnTo>
                  <a:lnTo>
                    <a:pt x="3560" y="92"/>
                  </a:lnTo>
                  <a:lnTo>
                    <a:pt x="3562" y="106"/>
                  </a:lnTo>
                  <a:lnTo>
                    <a:pt x="3562" y="119"/>
                  </a:lnTo>
                  <a:lnTo>
                    <a:pt x="3565" y="133"/>
                  </a:lnTo>
                  <a:lnTo>
                    <a:pt x="3569" y="144"/>
                  </a:lnTo>
                  <a:lnTo>
                    <a:pt x="3575" y="151"/>
                  </a:lnTo>
                  <a:lnTo>
                    <a:pt x="3580" y="159"/>
                  </a:lnTo>
                  <a:lnTo>
                    <a:pt x="3586" y="160"/>
                  </a:lnTo>
                  <a:lnTo>
                    <a:pt x="3591" y="162"/>
                  </a:lnTo>
                  <a:lnTo>
                    <a:pt x="3597" y="164"/>
                  </a:lnTo>
                  <a:lnTo>
                    <a:pt x="3597" y="164"/>
                  </a:lnTo>
                  <a:lnTo>
                    <a:pt x="3606" y="162"/>
                  </a:lnTo>
                  <a:lnTo>
                    <a:pt x="3614" y="159"/>
                  </a:lnTo>
                  <a:lnTo>
                    <a:pt x="3619" y="153"/>
                  </a:lnTo>
                  <a:lnTo>
                    <a:pt x="3625" y="146"/>
                  </a:lnTo>
                  <a:lnTo>
                    <a:pt x="3631" y="123"/>
                  </a:lnTo>
                  <a:lnTo>
                    <a:pt x="3634" y="92"/>
                  </a:lnTo>
                  <a:lnTo>
                    <a:pt x="3632" y="75"/>
                  </a:lnTo>
                  <a:lnTo>
                    <a:pt x="3632" y="62"/>
                  </a:lnTo>
                  <a:lnTo>
                    <a:pt x="3629" y="49"/>
                  </a:lnTo>
                  <a:lnTo>
                    <a:pt x="3625" y="38"/>
                  </a:lnTo>
                  <a:lnTo>
                    <a:pt x="3621" y="30"/>
                  </a:lnTo>
                  <a:lnTo>
                    <a:pt x="3614" y="23"/>
                  </a:lnTo>
                  <a:lnTo>
                    <a:pt x="3608" y="21"/>
                  </a:lnTo>
                  <a:lnTo>
                    <a:pt x="3603" y="19"/>
                  </a:lnTo>
                  <a:lnTo>
                    <a:pt x="3597" y="17"/>
                  </a:lnTo>
                  <a:lnTo>
                    <a:pt x="3597" y="17"/>
                  </a:lnTo>
                  <a:close/>
                  <a:moveTo>
                    <a:pt x="3189" y="17"/>
                  </a:moveTo>
                  <a:lnTo>
                    <a:pt x="3180" y="19"/>
                  </a:lnTo>
                  <a:lnTo>
                    <a:pt x="3173" y="23"/>
                  </a:lnTo>
                  <a:lnTo>
                    <a:pt x="3165" y="28"/>
                  </a:lnTo>
                  <a:lnTo>
                    <a:pt x="3161" y="36"/>
                  </a:lnTo>
                  <a:lnTo>
                    <a:pt x="3154" y="58"/>
                  </a:lnTo>
                  <a:lnTo>
                    <a:pt x="3152" y="92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3"/>
                  </a:lnTo>
                  <a:lnTo>
                    <a:pt x="3161" y="144"/>
                  </a:lnTo>
                  <a:lnTo>
                    <a:pt x="3165" y="151"/>
                  </a:lnTo>
                  <a:lnTo>
                    <a:pt x="3173" y="159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4"/>
                  </a:lnTo>
                  <a:lnTo>
                    <a:pt x="3189" y="164"/>
                  </a:lnTo>
                  <a:lnTo>
                    <a:pt x="3197" y="162"/>
                  </a:lnTo>
                  <a:lnTo>
                    <a:pt x="3204" y="159"/>
                  </a:lnTo>
                  <a:lnTo>
                    <a:pt x="3212" y="153"/>
                  </a:lnTo>
                  <a:lnTo>
                    <a:pt x="3215" y="146"/>
                  </a:lnTo>
                  <a:lnTo>
                    <a:pt x="3223" y="123"/>
                  </a:lnTo>
                  <a:lnTo>
                    <a:pt x="3225" y="92"/>
                  </a:lnTo>
                  <a:lnTo>
                    <a:pt x="3225" y="75"/>
                  </a:lnTo>
                  <a:lnTo>
                    <a:pt x="3223" y="62"/>
                  </a:lnTo>
                  <a:lnTo>
                    <a:pt x="3221" y="49"/>
                  </a:lnTo>
                  <a:lnTo>
                    <a:pt x="3217" y="38"/>
                  </a:lnTo>
                  <a:lnTo>
                    <a:pt x="3212" y="30"/>
                  </a:lnTo>
                  <a:lnTo>
                    <a:pt x="3206" y="23"/>
                  </a:lnTo>
                  <a:lnTo>
                    <a:pt x="3200" y="21"/>
                  </a:lnTo>
                  <a:lnTo>
                    <a:pt x="3195" y="19"/>
                  </a:lnTo>
                  <a:lnTo>
                    <a:pt x="3189" y="17"/>
                  </a:lnTo>
                  <a:lnTo>
                    <a:pt x="3189" y="17"/>
                  </a:lnTo>
                  <a:close/>
                  <a:moveTo>
                    <a:pt x="2916" y="17"/>
                  </a:moveTo>
                  <a:lnTo>
                    <a:pt x="2908" y="19"/>
                  </a:lnTo>
                  <a:lnTo>
                    <a:pt x="2901" y="23"/>
                  </a:lnTo>
                  <a:lnTo>
                    <a:pt x="2893" y="28"/>
                  </a:lnTo>
                  <a:lnTo>
                    <a:pt x="2888" y="36"/>
                  </a:lnTo>
                  <a:lnTo>
                    <a:pt x="2882" y="58"/>
                  </a:lnTo>
                  <a:lnTo>
                    <a:pt x="2880" y="92"/>
                  </a:lnTo>
                  <a:lnTo>
                    <a:pt x="2880" y="106"/>
                  </a:lnTo>
                  <a:lnTo>
                    <a:pt x="2882" y="119"/>
                  </a:lnTo>
                  <a:lnTo>
                    <a:pt x="2884" y="133"/>
                  </a:lnTo>
                  <a:lnTo>
                    <a:pt x="2888" y="144"/>
                  </a:lnTo>
                  <a:lnTo>
                    <a:pt x="2893" y="151"/>
                  </a:lnTo>
                  <a:lnTo>
                    <a:pt x="2899" y="159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4"/>
                  </a:lnTo>
                  <a:lnTo>
                    <a:pt x="2916" y="164"/>
                  </a:lnTo>
                  <a:lnTo>
                    <a:pt x="2925" y="162"/>
                  </a:lnTo>
                  <a:lnTo>
                    <a:pt x="2932" y="159"/>
                  </a:lnTo>
                  <a:lnTo>
                    <a:pt x="2940" y="153"/>
                  </a:lnTo>
                  <a:lnTo>
                    <a:pt x="2944" y="146"/>
                  </a:lnTo>
                  <a:lnTo>
                    <a:pt x="2951" y="123"/>
                  </a:lnTo>
                  <a:lnTo>
                    <a:pt x="2953" y="92"/>
                  </a:lnTo>
                  <a:lnTo>
                    <a:pt x="2953" y="75"/>
                  </a:lnTo>
                  <a:lnTo>
                    <a:pt x="2951" y="62"/>
                  </a:lnTo>
                  <a:lnTo>
                    <a:pt x="2949" y="49"/>
                  </a:lnTo>
                  <a:lnTo>
                    <a:pt x="2945" y="38"/>
                  </a:lnTo>
                  <a:lnTo>
                    <a:pt x="2940" y="30"/>
                  </a:lnTo>
                  <a:lnTo>
                    <a:pt x="2934" y="23"/>
                  </a:lnTo>
                  <a:lnTo>
                    <a:pt x="2929" y="21"/>
                  </a:lnTo>
                  <a:lnTo>
                    <a:pt x="2923" y="19"/>
                  </a:lnTo>
                  <a:lnTo>
                    <a:pt x="2916" y="17"/>
                  </a:lnTo>
                  <a:lnTo>
                    <a:pt x="2916" y="17"/>
                  </a:lnTo>
                  <a:close/>
                  <a:moveTo>
                    <a:pt x="2780" y="17"/>
                  </a:moveTo>
                  <a:lnTo>
                    <a:pt x="2770" y="19"/>
                  </a:lnTo>
                  <a:lnTo>
                    <a:pt x="2763" y="23"/>
                  </a:lnTo>
                  <a:lnTo>
                    <a:pt x="2757" y="28"/>
                  </a:lnTo>
                  <a:lnTo>
                    <a:pt x="2752" y="36"/>
                  </a:lnTo>
                  <a:lnTo>
                    <a:pt x="2746" y="58"/>
                  </a:lnTo>
                  <a:lnTo>
                    <a:pt x="2744" y="92"/>
                  </a:lnTo>
                  <a:lnTo>
                    <a:pt x="2744" y="106"/>
                  </a:lnTo>
                  <a:lnTo>
                    <a:pt x="2746" y="119"/>
                  </a:lnTo>
                  <a:lnTo>
                    <a:pt x="2748" y="133"/>
                  </a:lnTo>
                  <a:lnTo>
                    <a:pt x="2752" y="144"/>
                  </a:lnTo>
                  <a:lnTo>
                    <a:pt x="2757" y="151"/>
                  </a:lnTo>
                  <a:lnTo>
                    <a:pt x="2763" y="159"/>
                  </a:lnTo>
                  <a:lnTo>
                    <a:pt x="2769" y="160"/>
                  </a:lnTo>
                  <a:lnTo>
                    <a:pt x="2774" y="162"/>
                  </a:lnTo>
                  <a:lnTo>
                    <a:pt x="2780" y="164"/>
                  </a:lnTo>
                  <a:lnTo>
                    <a:pt x="2780" y="164"/>
                  </a:lnTo>
                  <a:lnTo>
                    <a:pt x="2789" y="162"/>
                  </a:lnTo>
                  <a:lnTo>
                    <a:pt x="2796" y="159"/>
                  </a:lnTo>
                  <a:lnTo>
                    <a:pt x="2802" y="153"/>
                  </a:lnTo>
                  <a:lnTo>
                    <a:pt x="2808" y="146"/>
                  </a:lnTo>
                  <a:lnTo>
                    <a:pt x="2815" y="123"/>
                  </a:lnTo>
                  <a:lnTo>
                    <a:pt x="2817" y="92"/>
                  </a:lnTo>
                  <a:lnTo>
                    <a:pt x="2817" y="75"/>
                  </a:lnTo>
                  <a:lnTo>
                    <a:pt x="2815" y="62"/>
                  </a:lnTo>
                  <a:lnTo>
                    <a:pt x="2813" y="49"/>
                  </a:lnTo>
                  <a:lnTo>
                    <a:pt x="2809" y="38"/>
                  </a:lnTo>
                  <a:lnTo>
                    <a:pt x="2804" y="30"/>
                  </a:lnTo>
                  <a:lnTo>
                    <a:pt x="2796" y="23"/>
                  </a:lnTo>
                  <a:lnTo>
                    <a:pt x="2793" y="21"/>
                  </a:lnTo>
                  <a:lnTo>
                    <a:pt x="2787" y="19"/>
                  </a:lnTo>
                  <a:lnTo>
                    <a:pt x="2780" y="17"/>
                  </a:lnTo>
                  <a:lnTo>
                    <a:pt x="2780" y="17"/>
                  </a:lnTo>
                  <a:close/>
                  <a:moveTo>
                    <a:pt x="2372" y="17"/>
                  </a:moveTo>
                  <a:lnTo>
                    <a:pt x="2363" y="19"/>
                  </a:lnTo>
                  <a:lnTo>
                    <a:pt x="2355" y="23"/>
                  </a:lnTo>
                  <a:lnTo>
                    <a:pt x="2350" y="28"/>
                  </a:lnTo>
                  <a:lnTo>
                    <a:pt x="2344" y="36"/>
                  </a:lnTo>
                  <a:lnTo>
                    <a:pt x="2337" y="58"/>
                  </a:lnTo>
                  <a:lnTo>
                    <a:pt x="2335" y="92"/>
                  </a:lnTo>
                  <a:lnTo>
                    <a:pt x="2335" y="106"/>
                  </a:lnTo>
                  <a:lnTo>
                    <a:pt x="2337" y="119"/>
                  </a:lnTo>
                  <a:lnTo>
                    <a:pt x="2340" y="133"/>
                  </a:lnTo>
                  <a:lnTo>
                    <a:pt x="2344" y="144"/>
                  </a:lnTo>
                  <a:lnTo>
                    <a:pt x="2350" y="151"/>
                  </a:lnTo>
                  <a:lnTo>
                    <a:pt x="2355" y="159"/>
                  </a:lnTo>
                  <a:lnTo>
                    <a:pt x="2361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9" y="159"/>
                  </a:lnTo>
                  <a:lnTo>
                    <a:pt x="2394" y="153"/>
                  </a:lnTo>
                  <a:lnTo>
                    <a:pt x="2400" y="146"/>
                  </a:lnTo>
                  <a:lnTo>
                    <a:pt x="2405" y="123"/>
                  </a:lnTo>
                  <a:lnTo>
                    <a:pt x="2409" y="92"/>
                  </a:lnTo>
                  <a:lnTo>
                    <a:pt x="2407" y="75"/>
                  </a:lnTo>
                  <a:lnTo>
                    <a:pt x="2407" y="62"/>
                  </a:lnTo>
                  <a:lnTo>
                    <a:pt x="2404" y="49"/>
                  </a:lnTo>
                  <a:lnTo>
                    <a:pt x="2400" y="38"/>
                  </a:lnTo>
                  <a:lnTo>
                    <a:pt x="2394" y="30"/>
                  </a:lnTo>
                  <a:lnTo>
                    <a:pt x="2389" y="23"/>
                  </a:lnTo>
                  <a:lnTo>
                    <a:pt x="2383" y="21"/>
                  </a:lnTo>
                  <a:lnTo>
                    <a:pt x="2378" y="19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7" y="19"/>
                  </a:lnTo>
                  <a:lnTo>
                    <a:pt x="2219" y="23"/>
                  </a:lnTo>
                  <a:lnTo>
                    <a:pt x="2214" y="28"/>
                  </a:lnTo>
                  <a:lnTo>
                    <a:pt x="2208" y="36"/>
                  </a:lnTo>
                  <a:lnTo>
                    <a:pt x="2201" y="58"/>
                  </a:lnTo>
                  <a:lnTo>
                    <a:pt x="2199" y="92"/>
                  </a:lnTo>
                  <a:lnTo>
                    <a:pt x="2199" y="106"/>
                  </a:lnTo>
                  <a:lnTo>
                    <a:pt x="2201" y="119"/>
                  </a:lnTo>
                  <a:lnTo>
                    <a:pt x="2204" y="133"/>
                  </a:lnTo>
                  <a:lnTo>
                    <a:pt x="2208" y="144"/>
                  </a:lnTo>
                  <a:lnTo>
                    <a:pt x="2214" y="151"/>
                  </a:lnTo>
                  <a:lnTo>
                    <a:pt x="2219" y="159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3" y="162"/>
                  </a:lnTo>
                  <a:lnTo>
                    <a:pt x="2253" y="159"/>
                  </a:lnTo>
                  <a:lnTo>
                    <a:pt x="2258" y="153"/>
                  </a:lnTo>
                  <a:lnTo>
                    <a:pt x="2264" y="146"/>
                  </a:lnTo>
                  <a:lnTo>
                    <a:pt x="2270" y="123"/>
                  </a:lnTo>
                  <a:lnTo>
                    <a:pt x="2271" y="92"/>
                  </a:lnTo>
                  <a:lnTo>
                    <a:pt x="2271" y="75"/>
                  </a:lnTo>
                  <a:lnTo>
                    <a:pt x="2270" y="62"/>
                  </a:lnTo>
                  <a:lnTo>
                    <a:pt x="2268" y="49"/>
                  </a:lnTo>
                  <a:lnTo>
                    <a:pt x="2264" y="38"/>
                  </a:lnTo>
                  <a:lnTo>
                    <a:pt x="2258" y="30"/>
                  </a:lnTo>
                  <a:lnTo>
                    <a:pt x="2253" y="23"/>
                  </a:lnTo>
                  <a:lnTo>
                    <a:pt x="2247" y="21"/>
                  </a:lnTo>
                  <a:lnTo>
                    <a:pt x="2242" y="19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2" y="23"/>
                  </a:lnTo>
                  <a:lnTo>
                    <a:pt x="1804" y="28"/>
                  </a:lnTo>
                  <a:lnTo>
                    <a:pt x="1799" y="36"/>
                  </a:lnTo>
                  <a:lnTo>
                    <a:pt x="1793" y="58"/>
                  </a:lnTo>
                  <a:lnTo>
                    <a:pt x="1791" y="92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5" y="133"/>
                  </a:lnTo>
                  <a:lnTo>
                    <a:pt x="1799" y="144"/>
                  </a:lnTo>
                  <a:lnTo>
                    <a:pt x="1804" y="151"/>
                  </a:lnTo>
                  <a:lnTo>
                    <a:pt x="1812" y="159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4"/>
                  </a:lnTo>
                  <a:lnTo>
                    <a:pt x="1826" y="164"/>
                  </a:lnTo>
                  <a:lnTo>
                    <a:pt x="1836" y="162"/>
                  </a:lnTo>
                  <a:lnTo>
                    <a:pt x="1843" y="159"/>
                  </a:lnTo>
                  <a:lnTo>
                    <a:pt x="1851" y="153"/>
                  </a:lnTo>
                  <a:lnTo>
                    <a:pt x="1854" y="146"/>
                  </a:lnTo>
                  <a:lnTo>
                    <a:pt x="1862" y="123"/>
                  </a:lnTo>
                  <a:lnTo>
                    <a:pt x="1864" y="92"/>
                  </a:lnTo>
                  <a:lnTo>
                    <a:pt x="1864" y="75"/>
                  </a:lnTo>
                  <a:lnTo>
                    <a:pt x="1862" y="62"/>
                  </a:lnTo>
                  <a:lnTo>
                    <a:pt x="1860" y="49"/>
                  </a:lnTo>
                  <a:lnTo>
                    <a:pt x="1856" y="38"/>
                  </a:lnTo>
                  <a:lnTo>
                    <a:pt x="1851" y="30"/>
                  </a:lnTo>
                  <a:lnTo>
                    <a:pt x="1845" y="23"/>
                  </a:lnTo>
                  <a:lnTo>
                    <a:pt x="1839" y="21"/>
                  </a:lnTo>
                  <a:lnTo>
                    <a:pt x="1834" y="19"/>
                  </a:lnTo>
                  <a:lnTo>
                    <a:pt x="1826" y="17"/>
                  </a:lnTo>
                  <a:lnTo>
                    <a:pt x="1826" y="17"/>
                  </a:lnTo>
                  <a:close/>
                  <a:moveTo>
                    <a:pt x="1555" y="17"/>
                  </a:moveTo>
                  <a:lnTo>
                    <a:pt x="1545" y="19"/>
                  </a:lnTo>
                  <a:lnTo>
                    <a:pt x="1538" y="23"/>
                  </a:lnTo>
                  <a:lnTo>
                    <a:pt x="1532" y="28"/>
                  </a:lnTo>
                  <a:lnTo>
                    <a:pt x="1527" y="36"/>
                  </a:lnTo>
                  <a:lnTo>
                    <a:pt x="1521" y="58"/>
                  </a:lnTo>
                  <a:lnTo>
                    <a:pt x="1517" y="92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3"/>
                  </a:lnTo>
                  <a:lnTo>
                    <a:pt x="1527" y="144"/>
                  </a:lnTo>
                  <a:lnTo>
                    <a:pt x="1532" y="151"/>
                  </a:lnTo>
                  <a:lnTo>
                    <a:pt x="1538" y="159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4"/>
                  </a:lnTo>
                  <a:lnTo>
                    <a:pt x="1555" y="164"/>
                  </a:lnTo>
                  <a:lnTo>
                    <a:pt x="1564" y="162"/>
                  </a:lnTo>
                  <a:lnTo>
                    <a:pt x="1571" y="159"/>
                  </a:lnTo>
                  <a:lnTo>
                    <a:pt x="1577" y="153"/>
                  </a:lnTo>
                  <a:lnTo>
                    <a:pt x="1583" y="146"/>
                  </a:lnTo>
                  <a:lnTo>
                    <a:pt x="1590" y="123"/>
                  </a:lnTo>
                  <a:lnTo>
                    <a:pt x="1592" y="92"/>
                  </a:lnTo>
                  <a:lnTo>
                    <a:pt x="1592" y="75"/>
                  </a:lnTo>
                  <a:lnTo>
                    <a:pt x="1590" y="62"/>
                  </a:lnTo>
                  <a:lnTo>
                    <a:pt x="1586" y="49"/>
                  </a:lnTo>
                  <a:lnTo>
                    <a:pt x="1583" y="38"/>
                  </a:lnTo>
                  <a:lnTo>
                    <a:pt x="1579" y="30"/>
                  </a:lnTo>
                  <a:lnTo>
                    <a:pt x="1571" y="23"/>
                  </a:lnTo>
                  <a:lnTo>
                    <a:pt x="1568" y="21"/>
                  </a:lnTo>
                  <a:lnTo>
                    <a:pt x="1562" y="19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419" y="17"/>
                  </a:moveTo>
                  <a:lnTo>
                    <a:pt x="1409" y="19"/>
                  </a:lnTo>
                  <a:lnTo>
                    <a:pt x="1402" y="23"/>
                  </a:lnTo>
                  <a:lnTo>
                    <a:pt x="1396" y="28"/>
                  </a:lnTo>
                  <a:lnTo>
                    <a:pt x="1391" y="36"/>
                  </a:lnTo>
                  <a:lnTo>
                    <a:pt x="1385" y="58"/>
                  </a:lnTo>
                  <a:lnTo>
                    <a:pt x="1381" y="92"/>
                  </a:lnTo>
                  <a:lnTo>
                    <a:pt x="1383" y="106"/>
                  </a:lnTo>
                  <a:lnTo>
                    <a:pt x="1383" y="119"/>
                  </a:lnTo>
                  <a:lnTo>
                    <a:pt x="1387" y="133"/>
                  </a:lnTo>
                  <a:lnTo>
                    <a:pt x="1391" y="144"/>
                  </a:lnTo>
                  <a:lnTo>
                    <a:pt x="1396" y="151"/>
                  </a:lnTo>
                  <a:lnTo>
                    <a:pt x="1402" y="159"/>
                  </a:lnTo>
                  <a:lnTo>
                    <a:pt x="1408" y="160"/>
                  </a:lnTo>
                  <a:lnTo>
                    <a:pt x="1413" y="162"/>
                  </a:lnTo>
                  <a:lnTo>
                    <a:pt x="1419" y="164"/>
                  </a:lnTo>
                  <a:lnTo>
                    <a:pt x="1419" y="164"/>
                  </a:lnTo>
                  <a:lnTo>
                    <a:pt x="1428" y="162"/>
                  </a:lnTo>
                  <a:lnTo>
                    <a:pt x="1435" y="159"/>
                  </a:lnTo>
                  <a:lnTo>
                    <a:pt x="1441" y="153"/>
                  </a:lnTo>
                  <a:lnTo>
                    <a:pt x="1447" y="146"/>
                  </a:lnTo>
                  <a:lnTo>
                    <a:pt x="1452" y="123"/>
                  </a:lnTo>
                  <a:lnTo>
                    <a:pt x="1456" y="92"/>
                  </a:lnTo>
                  <a:lnTo>
                    <a:pt x="1454" y="75"/>
                  </a:lnTo>
                  <a:lnTo>
                    <a:pt x="1454" y="62"/>
                  </a:lnTo>
                  <a:lnTo>
                    <a:pt x="1450" y="49"/>
                  </a:lnTo>
                  <a:lnTo>
                    <a:pt x="1447" y="38"/>
                  </a:lnTo>
                  <a:lnTo>
                    <a:pt x="1443" y="30"/>
                  </a:lnTo>
                  <a:lnTo>
                    <a:pt x="1435" y="23"/>
                  </a:lnTo>
                  <a:lnTo>
                    <a:pt x="1432" y="21"/>
                  </a:lnTo>
                  <a:lnTo>
                    <a:pt x="1424" y="19"/>
                  </a:lnTo>
                  <a:lnTo>
                    <a:pt x="1419" y="17"/>
                  </a:lnTo>
                  <a:lnTo>
                    <a:pt x="1419" y="17"/>
                  </a:lnTo>
                  <a:close/>
                  <a:moveTo>
                    <a:pt x="1283" y="17"/>
                  </a:moveTo>
                  <a:lnTo>
                    <a:pt x="1273" y="19"/>
                  </a:lnTo>
                  <a:lnTo>
                    <a:pt x="1266" y="23"/>
                  </a:lnTo>
                  <a:lnTo>
                    <a:pt x="1260" y="28"/>
                  </a:lnTo>
                  <a:lnTo>
                    <a:pt x="1255" y="36"/>
                  </a:lnTo>
                  <a:lnTo>
                    <a:pt x="1247" y="58"/>
                  </a:lnTo>
                  <a:lnTo>
                    <a:pt x="1246" y="92"/>
                  </a:lnTo>
                  <a:lnTo>
                    <a:pt x="1247" y="106"/>
                  </a:lnTo>
                  <a:lnTo>
                    <a:pt x="1247" y="119"/>
                  </a:lnTo>
                  <a:lnTo>
                    <a:pt x="1251" y="133"/>
                  </a:lnTo>
                  <a:lnTo>
                    <a:pt x="1255" y="144"/>
                  </a:lnTo>
                  <a:lnTo>
                    <a:pt x="1260" y="151"/>
                  </a:lnTo>
                  <a:lnTo>
                    <a:pt x="1266" y="159"/>
                  </a:lnTo>
                  <a:lnTo>
                    <a:pt x="1272" y="160"/>
                  </a:lnTo>
                  <a:lnTo>
                    <a:pt x="1277" y="162"/>
                  </a:lnTo>
                  <a:lnTo>
                    <a:pt x="1283" y="164"/>
                  </a:lnTo>
                  <a:lnTo>
                    <a:pt x="1283" y="164"/>
                  </a:lnTo>
                  <a:lnTo>
                    <a:pt x="1292" y="162"/>
                  </a:lnTo>
                  <a:lnTo>
                    <a:pt x="1300" y="159"/>
                  </a:lnTo>
                  <a:lnTo>
                    <a:pt x="1305" y="153"/>
                  </a:lnTo>
                  <a:lnTo>
                    <a:pt x="1311" y="146"/>
                  </a:lnTo>
                  <a:lnTo>
                    <a:pt x="1316" y="123"/>
                  </a:lnTo>
                  <a:lnTo>
                    <a:pt x="1320" y="92"/>
                  </a:lnTo>
                  <a:lnTo>
                    <a:pt x="1318" y="75"/>
                  </a:lnTo>
                  <a:lnTo>
                    <a:pt x="1318" y="62"/>
                  </a:lnTo>
                  <a:lnTo>
                    <a:pt x="1314" y="49"/>
                  </a:lnTo>
                  <a:lnTo>
                    <a:pt x="1311" y="38"/>
                  </a:lnTo>
                  <a:lnTo>
                    <a:pt x="1305" y="30"/>
                  </a:lnTo>
                  <a:lnTo>
                    <a:pt x="1300" y="23"/>
                  </a:lnTo>
                  <a:lnTo>
                    <a:pt x="1294" y="21"/>
                  </a:lnTo>
                  <a:lnTo>
                    <a:pt x="1288" y="19"/>
                  </a:lnTo>
                  <a:lnTo>
                    <a:pt x="1283" y="17"/>
                  </a:lnTo>
                  <a:lnTo>
                    <a:pt x="1283" y="17"/>
                  </a:lnTo>
                  <a:close/>
                  <a:moveTo>
                    <a:pt x="737" y="17"/>
                  </a:moveTo>
                  <a:lnTo>
                    <a:pt x="730" y="19"/>
                  </a:lnTo>
                  <a:lnTo>
                    <a:pt x="722" y="23"/>
                  </a:lnTo>
                  <a:lnTo>
                    <a:pt x="715" y="28"/>
                  </a:lnTo>
                  <a:lnTo>
                    <a:pt x="711" y="36"/>
                  </a:lnTo>
                  <a:lnTo>
                    <a:pt x="704" y="58"/>
                  </a:lnTo>
                  <a:lnTo>
                    <a:pt x="702" y="92"/>
                  </a:lnTo>
                  <a:lnTo>
                    <a:pt x="702" y="106"/>
                  </a:lnTo>
                  <a:lnTo>
                    <a:pt x="704" y="119"/>
                  </a:lnTo>
                  <a:lnTo>
                    <a:pt x="706" y="133"/>
                  </a:lnTo>
                  <a:lnTo>
                    <a:pt x="709" y="144"/>
                  </a:lnTo>
                  <a:lnTo>
                    <a:pt x="715" y="151"/>
                  </a:lnTo>
                  <a:lnTo>
                    <a:pt x="722" y="159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4"/>
                  </a:lnTo>
                  <a:lnTo>
                    <a:pt x="737" y="164"/>
                  </a:lnTo>
                  <a:lnTo>
                    <a:pt x="747" y="162"/>
                  </a:lnTo>
                  <a:lnTo>
                    <a:pt x="754" y="159"/>
                  </a:lnTo>
                  <a:lnTo>
                    <a:pt x="761" y="153"/>
                  </a:lnTo>
                  <a:lnTo>
                    <a:pt x="765" y="146"/>
                  </a:lnTo>
                  <a:lnTo>
                    <a:pt x="773" y="123"/>
                  </a:lnTo>
                  <a:lnTo>
                    <a:pt x="775" y="92"/>
                  </a:lnTo>
                  <a:lnTo>
                    <a:pt x="775" y="75"/>
                  </a:lnTo>
                  <a:lnTo>
                    <a:pt x="773" y="62"/>
                  </a:lnTo>
                  <a:lnTo>
                    <a:pt x="771" y="49"/>
                  </a:lnTo>
                  <a:lnTo>
                    <a:pt x="767" y="38"/>
                  </a:lnTo>
                  <a:lnTo>
                    <a:pt x="761" y="30"/>
                  </a:lnTo>
                  <a:lnTo>
                    <a:pt x="756" y="23"/>
                  </a:lnTo>
                  <a:lnTo>
                    <a:pt x="750" y="21"/>
                  </a:lnTo>
                  <a:lnTo>
                    <a:pt x="745" y="19"/>
                  </a:lnTo>
                  <a:lnTo>
                    <a:pt x="737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5" y="23"/>
                  </a:lnTo>
                  <a:lnTo>
                    <a:pt x="579" y="28"/>
                  </a:lnTo>
                  <a:lnTo>
                    <a:pt x="573" y="36"/>
                  </a:lnTo>
                  <a:lnTo>
                    <a:pt x="568" y="58"/>
                  </a:lnTo>
                  <a:lnTo>
                    <a:pt x="566" y="92"/>
                  </a:lnTo>
                  <a:lnTo>
                    <a:pt x="566" y="106"/>
                  </a:lnTo>
                  <a:lnTo>
                    <a:pt x="568" y="119"/>
                  </a:lnTo>
                  <a:lnTo>
                    <a:pt x="570" y="133"/>
                  </a:lnTo>
                  <a:lnTo>
                    <a:pt x="573" y="144"/>
                  </a:lnTo>
                  <a:lnTo>
                    <a:pt x="579" y="151"/>
                  </a:lnTo>
                  <a:lnTo>
                    <a:pt x="585" y="159"/>
                  </a:lnTo>
                  <a:lnTo>
                    <a:pt x="590" y="160"/>
                  </a:lnTo>
                  <a:lnTo>
                    <a:pt x="596" y="162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1" y="162"/>
                  </a:lnTo>
                  <a:lnTo>
                    <a:pt x="618" y="159"/>
                  </a:lnTo>
                  <a:lnTo>
                    <a:pt x="624" y="153"/>
                  </a:lnTo>
                  <a:lnTo>
                    <a:pt x="629" y="146"/>
                  </a:lnTo>
                  <a:lnTo>
                    <a:pt x="637" y="123"/>
                  </a:lnTo>
                  <a:lnTo>
                    <a:pt x="639" y="92"/>
                  </a:lnTo>
                  <a:lnTo>
                    <a:pt x="639" y="75"/>
                  </a:lnTo>
                  <a:lnTo>
                    <a:pt x="637" y="62"/>
                  </a:lnTo>
                  <a:lnTo>
                    <a:pt x="635" y="49"/>
                  </a:lnTo>
                  <a:lnTo>
                    <a:pt x="631" y="38"/>
                  </a:lnTo>
                  <a:lnTo>
                    <a:pt x="626" y="30"/>
                  </a:lnTo>
                  <a:lnTo>
                    <a:pt x="618" y="23"/>
                  </a:lnTo>
                  <a:lnTo>
                    <a:pt x="614" y="21"/>
                  </a:lnTo>
                  <a:lnTo>
                    <a:pt x="609" y="19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465" y="17"/>
                  </a:moveTo>
                  <a:lnTo>
                    <a:pt x="456" y="19"/>
                  </a:lnTo>
                  <a:lnTo>
                    <a:pt x="449" y="23"/>
                  </a:lnTo>
                  <a:lnTo>
                    <a:pt x="443" y="28"/>
                  </a:lnTo>
                  <a:lnTo>
                    <a:pt x="438" y="36"/>
                  </a:lnTo>
                  <a:lnTo>
                    <a:pt x="432" y="58"/>
                  </a:lnTo>
                  <a:lnTo>
                    <a:pt x="430" y="92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4" y="133"/>
                  </a:lnTo>
                  <a:lnTo>
                    <a:pt x="438" y="144"/>
                  </a:lnTo>
                  <a:lnTo>
                    <a:pt x="443" y="151"/>
                  </a:lnTo>
                  <a:lnTo>
                    <a:pt x="449" y="159"/>
                  </a:lnTo>
                  <a:lnTo>
                    <a:pt x="454" y="160"/>
                  </a:lnTo>
                  <a:lnTo>
                    <a:pt x="460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5" y="162"/>
                  </a:lnTo>
                  <a:lnTo>
                    <a:pt x="482" y="159"/>
                  </a:lnTo>
                  <a:lnTo>
                    <a:pt x="488" y="153"/>
                  </a:lnTo>
                  <a:lnTo>
                    <a:pt x="493" y="146"/>
                  </a:lnTo>
                  <a:lnTo>
                    <a:pt x="501" y="123"/>
                  </a:lnTo>
                  <a:lnTo>
                    <a:pt x="503" y="92"/>
                  </a:lnTo>
                  <a:lnTo>
                    <a:pt x="503" y="75"/>
                  </a:lnTo>
                  <a:lnTo>
                    <a:pt x="501" y="62"/>
                  </a:lnTo>
                  <a:lnTo>
                    <a:pt x="497" y="49"/>
                  </a:lnTo>
                  <a:lnTo>
                    <a:pt x="493" y="38"/>
                  </a:lnTo>
                  <a:lnTo>
                    <a:pt x="490" y="30"/>
                  </a:lnTo>
                  <a:lnTo>
                    <a:pt x="482" y="23"/>
                  </a:lnTo>
                  <a:lnTo>
                    <a:pt x="478" y="21"/>
                  </a:lnTo>
                  <a:lnTo>
                    <a:pt x="473" y="19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330" y="17"/>
                  </a:moveTo>
                  <a:lnTo>
                    <a:pt x="320" y="19"/>
                  </a:lnTo>
                  <a:lnTo>
                    <a:pt x="313" y="23"/>
                  </a:lnTo>
                  <a:lnTo>
                    <a:pt x="307" y="28"/>
                  </a:lnTo>
                  <a:lnTo>
                    <a:pt x="302" y="36"/>
                  </a:lnTo>
                  <a:lnTo>
                    <a:pt x="296" y="58"/>
                  </a:lnTo>
                  <a:lnTo>
                    <a:pt x="292" y="92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8" y="133"/>
                  </a:lnTo>
                  <a:lnTo>
                    <a:pt x="302" y="144"/>
                  </a:lnTo>
                  <a:lnTo>
                    <a:pt x="307" y="151"/>
                  </a:lnTo>
                  <a:lnTo>
                    <a:pt x="313" y="159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30" y="164"/>
                  </a:lnTo>
                  <a:lnTo>
                    <a:pt x="330" y="164"/>
                  </a:lnTo>
                  <a:lnTo>
                    <a:pt x="339" y="162"/>
                  </a:lnTo>
                  <a:lnTo>
                    <a:pt x="346" y="159"/>
                  </a:lnTo>
                  <a:lnTo>
                    <a:pt x="352" y="153"/>
                  </a:lnTo>
                  <a:lnTo>
                    <a:pt x="357" y="146"/>
                  </a:lnTo>
                  <a:lnTo>
                    <a:pt x="365" y="123"/>
                  </a:lnTo>
                  <a:lnTo>
                    <a:pt x="367" y="92"/>
                  </a:lnTo>
                  <a:lnTo>
                    <a:pt x="365" y="75"/>
                  </a:lnTo>
                  <a:lnTo>
                    <a:pt x="365" y="62"/>
                  </a:lnTo>
                  <a:lnTo>
                    <a:pt x="361" y="49"/>
                  </a:lnTo>
                  <a:lnTo>
                    <a:pt x="357" y="38"/>
                  </a:lnTo>
                  <a:lnTo>
                    <a:pt x="354" y="30"/>
                  </a:lnTo>
                  <a:lnTo>
                    <a:pt x="346" y="23"/>
                  </a:lnTo>
                  <a:lnTo>
                    <a:pt x="343" y="21"/>
                  </a:lnTo>
                  <a:lnTo>
                    <a:pt x="335" y="19"/>
                  </a:lnTo>
                  <a:lnTo>
                    <a:pt x="330" y="17"/>
                  </a:lnTo>
                  <a:lnTo>
                    <a:pt x="330" y="17"/>
                  </a:lnTo>
                  <a:close/>
                  <a:moveTo>
                    <a:pt x="58" y="17"/>
                  </a:moveTo>
                  <a:lnTo>
                    <a:pt x="48" y="19"/>
                  </a:lnTo>
                  <a:lnTo>
                    <a:pt x="41" y="23"/>
                  </a:lnTo>
                  <a:lnTo>
                    <a:pt x="35" y="28"/>
                  </a:lnTo>
                  <a:lnTo>
                    <a:pt x="30" y="36"/>
                  </a:lnTo>
                  <a:lnTo>
                    <a:pt x="22" y="58"/>
                  </a:lnTo>
                  <a:lnTo>
                    <a:pt x="20" y="92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3"/>
                  </a:lnTo>
                  <a:lnTo>
                    <a:pt x="30" y="144"/>
                  </a:lnTo>
                  <a:lnTo>
                    <a:pt x="35" y="151"/>
                  </a:lnTo>
                  <a:lnTo>
                    <a:pt x="41" y="159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67" y="162"/>
                  </a:lnTo>
                  <a:lnTo>
                    <a:pt x="74" y="159"/>
                  </a:lnTo>
                  <a:lnTo>
                    <a:pt x="80" y="153"/>
                  </a:lnTo>
                  <a:lnTo>
                    <a:pt x="86" y="146"/>
                  </a:lnTo>
                  <a:lnTo>
                    <a:pt x="91" y="123"/>
                  </a:lnTo>
                  <a:lnTo>
                    <a:pt x="93" y="92"/>
                  </a:lnTo>
                  <a:lnTo>
                    <a:pt x="93" y="75"/>
                  </a:lnTo>
                  <a:lnTo>
                    <a:pt x="91" y="62"/>
                  </a:lnTo>
                  <a:lnTo>
                    <a:pt x="89" y="49"/>
                  </a:lnTo>
                  <a:lnTo>
                    <a:pt x="86" y="38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9" y="21"/>
                  </a:lnTo>
                  <a:lnTo>
                    <a:pt x="63" y="19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597" y="0"/>
                  </a:moveTo>
                  <a:lnTo>
                    <a:pt x="3597" y="0"/>
                  </a:lnTo>
                  <a:lnTo>
                    <a:pt x="3616" y="2"/>
                  </a:lnTo>
                  <a:lnTo>
                    <a:pt x="3631" y="10"/>
                  </a:lnTo>
                  <a:lnTo>
                    <a:pt x="3640" y="23"/>
                  </a:lnTo>
                  <a:lnTo>
                    <a:pt x="3649" y="39"/>
                  </a:lnTo>
                  <a:lnTo>
                    <a:pt x="3653" y="64"/>
                  </a:lnTo>
                  <a:lnTo>
                    <a:pt x="3655" y="92"/>
                  </a:lnTo>
                  <a:lnTo>
                    <a:pt x="3653" y="118"/>
                  </a:lnTo>
                  <a:lnTo>
                    <a:pt x="3647" y="140"/>
                  </a:lnTo>
                  <a:lnTo>
                    <a:pt x="3640" y="159"/>
                  </a:lnTo>
                  <a:lnTo>
                    <a:pt x="3629" y="172"/>
                  </a:lnTo>
                  <a:lnTo>
                    <a:pt x="3614" y="179"/>
                  </a:lnTo>
                  <a:lnTo>
                    <a:pt x="3597" y="181"/>
                  </a:lnTo>
                  <a:lnTo>
                    <a:pt x="3597" y="181"/>
                  </a:lnTo>
                  <a:lnTo>
                    <a:pt x="3578" y="179"/>
                  </a:lnTo>
                  <a:lnTo>
                    <a:pt x="3564" y="170"/>
                  </a:lnTo>
                  <a:lnTo>
                    <a:pt x="3554" y="157"/>
                  </a:lnTo>
                  <a:lnTo>
                    <a:pt x="3545" y="140"/>
                  </a:lnTo>
                  <a:lnTo>
                    <a:pt x="3541" y="118"/>
                  </a:lnTo>
                  <a:lnTo>
                    <a:pt x="3539" y="92"/>
                  </a:lnTo>
                  <a:lnTo>
                    <a:pt x="3541" y="64"/>
                  </a:lnTo>
                  <a:lnTo>
                    <a:pt x="3547" y="41"/>
                  </a:lnTo>
                  <a:lnTo>
                    <a:pt x="3554" y="23"/>
                  </a:lnTo>
                  <a:lnTo>
                    <a:pt x="3565" y="10"/>
                  </a:lnTo>
                  <a:lnTo>
                    <a:pt x="3580" y="2"/>
                  </a:lnTo>
                  <a:lnTo>
                    <a:pt x="3597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60"/>
                  </a:lnTo>
                  <a:lnTo>
                    <a:pt x="3508" y="160"/>
                  </a:lnTo>
                  <a:lnTo>
                    <a:pt x="3508" y="179"/>
                  </a:lnTo>
                  <a:lnTo>
                    <a:pt x="3420" y="179"/>
                  </a:lnTo>
                  <a:lnTo>
                    <a:pt x="3420" y="160"/>
                  </a:lnTo>
                  <a:lnTo>
                    <a:pt x="3456" y="160"/>
                  </a:lnTo>
                  <a:lnTo>
                    <a:pt x="3456" y="39"/>
                  </a:lnTo>
                  <a:lnTo>
                    <a:pt x="3457" y="25"/>
                  </a:lnTo>
                  <a:lnTo>
                    <a:pt x="3448" y="36"/>
                  </a:lnTo>
                  <a:lnTo>
                    <a:pt x="3420" y="56"/>
                  </a:lnTo>
                  <a:lnTo>
                    <a:pt x="3411" y="43"/>
                  </a:lnTo>
                  <a:lnTo>
                    <a:pt x="3465" y="0"/>
                  </a:lnTo>
                  <a:close/>
                  <a:moveTo>
                    <a:pt x="3329" y="0"/>
                  </a:moveTo>
                  <a:lnTo>
                    <a:pt x="3338" y="0"/>
                  </a:lnTo>
                  <a:lnTo>
                    <a:pt x="3338" y="160"/>
                  </a:lnTo>
                  <a:lnTo>
                    <a:pt x="3372" y="160"/>
                  </a:lnTo>
                  <a:lnTo>
                    <a:pt x="3372" y="179"/>
                  </a:lnTo>
                  <a:lnTo>
                    <a:pt x="3284" y="179"/>
                  </a:lnTo>
                  <a:lnTo>
                    <a:pt x="3284" y="160"/>
                  </a:lnTo>
                  <a:lnTo>
                    <a:pt x="3318" y="160"/>
                  </a:lnTo>
                  <a:lnTo>
                    <a:pt x="3318" y="39"/>
                  </a:lnTo>
                  <a:lnTo>
                    <a:pt x="3321" y="25"/>
                  </a:lnTo>
                  <a:lnTo>
                    <a:pt x="3310" y="36"/>
                  </a:lnTo>
                  <a:lnTo>
                    <a:pt x="3284" y="56"/>
                  </a:lnTo>
                  <a:lnTo>
                    <a:pt x="3275" y="43"/>
                  </a:lnTo>
                  <a:lnTo>
                    <a:pt x="3329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10"/>
                  </a:lnTo>
                  <a:lnTo>
                    <a:pt x="3232" y="23"/>
                  </a:lnTo>
                  <a:lnTo>
                    <a:pt x="3240" y="39"/>
                  </a:lnTo>
                  <a:lnTo>
                    <a:pt x="3245" y="64"/>
                  </a:lnTo>
                  <a:lnTo>
                    <a:pt x="3245" y="92"/>
                  </a:lnTo>
                  <a:lnTo>
                    <a:pt x="3245" y="118"/>
                  </a:lnTo>
                  <a:lnTo>
                    <a:pt x="3240" y="140"/>
                  </a:lnTo>
                  <a:lnTo>
                    <a:pt x="3232" y="159"/>
                  </a:lnTo>
                  <a:lnTo>
                    <a:pt x="3221" y="172"/>
                  </a:lnTo>
                  <a:lnTo>
                    <a:pt x="3206" y="179"/>
                  </a:lnTo>
                  <a:lnTo>
                    <a:pt x="3189" y="181"/>
                  </a:lnTo>
                  <a:lnTo>
                    <a:pt x="3189" y="181"/>
                  </a:lnTo>
                  <a:lnTo>
                    <a:pt x="3171" y="179"/>
                  </a:lnTo>
                  <a:lnTo>
                    <a:pt x="3156" y="170"/>
                  </a:lnTo>
                  <a:lnTo>
                    <a:pt x="3145" y="157"/>
                  </a:lnTo>
                  <a:lnTo>
                    <a:pt x="3137" y="140"/>
                  </a:lnTo>
                  <a:lnTo>
                    <a:pt x="3133" y="118"/>
                  </a:lnTo>
                  <a:lnTo>
                    <a:pt x="3132" y="92"/>
                  </a:lnTo>
                  <a:lnTo>
                    <a:pt x="3133" y="64"/>
                  </a:lnTo>
                  <a:lnTo>
                    <a:pt x="3137" y="41"/>
                  </a:lnTo>
                  <a:lnTo>
                    <a:pt x="3146" y="23"/>
                  </a:lnTo>
                  <a:lnTo>
                    <a:pt x="3158" y="10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7" y="0"/>
                  </a:moveTo>
                  <a:lnTo>
                    <a:pt x="3066" y="0"/>
                  </a:lnTo>
                  <a:lnTo>
                    <a:pt x="3066" y="160"/>
                  </a:lnTo>
                  <a:lnTo>
                    <a:pt x="3100" y="160"/>
                  </a:lnTo>
                  <a:lnTo>
                    <a:pt x="3100" y="179"/>
                  </a:lnTo>
                  <a:lnTo>
                    <a:pt x="3011" y="179"/>
                  </a:lnTo>
                  <a:lnTo>
                    <a:pt x="3011" y="160"/>
                  </a:lnTo>
                  <a:lnTo>
                    <a:pt x="3046" y="160"/>
                  </a:lnTo>
                  <a:lnTo>
                    <a:pt x="3046" y="39"/>
                  </a:lnTo>
                  <a:lnTo>
                    <a:pt x="3050" y="25"/>
                  </a:lnTo>
                  <a:lnTo>
                    <a:pt x="3038" y="36"/>
                  </a:lnTo>
                  <a:lnTo>
                    <a:pt x="3011" y="56"/>
                  </a:lnTo>
                  <a:lnTo>
                    <a:pt x="3001" y="43"/>
                  </a:lnTo>
                  <a:lnTo>
                    <a:pt x="3057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10"/>
                  </a:lnTo>
                  <a:lnTo>
                    <a:pt x="2960" y="23"/>
                  </a:lnTo>
                  <a:lnTo>
                    <a:pt x="2968" y="39"/>
                  </a:lnTo>
                  <a:lnTo>
                    <a:pt x="2971" y="64"/>
                  </a:lnTo>
                  <a:lnTo>
                    <a:pt x="2973" y="92"/>
                  </a:lnTo>
                  <a:lnTo>
                    <a:pt x="2971" y="118"/>
                  </a:lnTo>
                  <a:lnTo>
                    <a:pt x="2968" y="140"/>
                  </a:lnTo>
                  <a:lnTo>
                    <a:pt x="2958" y="159"/>
                  </a:lnTo>
                  <a:lnTo>
                    <a:pt x="2947" y="172"/>
                  </a:lnTo>
                  <a:lnTo>
                    <a:pt x="2934" y="179"/>
                  </a:lnTo>
                  <a:lnTo>
                    <a:pt x="2916" y="181"/>
                  </a:lnTo>
                  <a:lnTo>
                    <a:pt x="2916" y="181"/>
                  </a:lnTo>
                  <a:lnTo>
                    <a:pt x="2899" y="179"/>
                  </a:lnTo>
                  <a:lnTo>
                    <a:pt x="2884" y="170"/>
                  </a:lnTo>
                  <a:lnTo>
                    <a:pt x="2873" y="157"/>
                  </a:lnTo>
                  <a:lnTo>
                    <a:pt x="2865" y="140"/>
                  </a:lnTo>
                  <a:lnTo>
                    <a:pt x="2860" y="118"/>
                  </a:lnTo>
                  <a:lnTo>
                    <a:pt x="2860" y="92"/>
                  </a:lnTo>
                  <a:lnTo>
                    <a:pt x="2860" y="64"/>
                  </a:lnTo>
                  <a:lnTo>
                    <a:pt x="2865" y="41"/>
                  </a:lnTo>
                  <a:lnTo>
                    <a:pt x="2873" y="23"/>
                  </a:lnTo>
                  <a:lnTo>
                    <a:pt x="2884" y="10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2"/>
                  </a:lnTo>
                  <a:lnTo>
                    <a:pt x="2813" y="10"/>
                  </a:lnTo>
                  <a:lnTo>
                    <a:pt x="2824" y="23"/>
                  </a:lnTo>
                  <a:lnTo>
                    <a:pt x="2832" y="39"/>
                  </a:lnTo>
                  <a:lnTo>
                    <a:pt x="2836" y="64"/>
                  </a:lnTo>
                  <a:lnTo>
                    <a:pt x="2837" y="92"/>
                  </a:lnTo>
                  <a:lnTo>
                    <a:pt x="2836" y="118"/>
                  </a:lnTo>
                  <a:lnTo>
                    <a:pt x="2832" y="140"/>
                  </a:lnTo>
                  <a:lnTo>
                    <a:pt x="2823" y="159"/>
                  </a:lnTo>
                  <a:lnTo>
                    <a:pt x="2811" y="172"/>
                  </a:lnTo>
                  <a:lnTo>
                    <a:pt x="2796" y="179"/>
                  </a:lnTo>
                  <a:lnTo>
                    <a:pt x="2780" y="181"/>
                  </a:lnTo>
                  <a:lnTo>
                    <a:pt x="2780" y="181"/>
                  </a:lnTo>
                  <a:lnTo>
                    <a:pt x="2761" y="179"/>
                  </a:lnTo>
                  <a:lnTo>
                    <a:pt x="2748" y="170"/>
                  </a:lnTo>
                  <a:lnTo>
                    <a:pt x="2737" y="157"/>
                  </a:lnTo>
                  <a:lnTo>
                    <a:pt x="2729" y="140"/>
                  </a:lnTo>
                  <a:lnTo>
                    <a:pt x="2724" y="118"/>
                  </a:lnTo>
                  <a:lnTo>
                    <a:pt x="2722" y="92"/>
                  </a:lnTo>
                  <a:lnTo>
                    <a:pt x="2724" y="64"/>
                  </a:lnTo>
                  <a:lnTo>
                    <a:pt x="2729" y="41"/>
                  </a:lnTo>
                  <a:lnTo>
                    <a:pt x="2737" y="23"/>
                  </a:lnTo>
                  <a:lnTo>
                    <a:pt x="2748" y="10"/>
                  </a:lnTo>
                  <a:lnTo>
                    <a:pt x="2763" y="2"/>
                  </a:lnTo>
                  <a:lnTo>
                    <a:pt x="2780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60"/>
                  </a:lnTo>
                  <a:lnTo>
                    <a:pt x="2692" y="160"/>
                  </a:lnTo>
                  <a:lnTo>
                    <a:pt x="2692" y="179"/>
                  </a:lnTo>
                  <a:lnTo>
                    <a:pt x="2603" y="179"/>
                  </a:lnTo>
                  <a:lnTo>
                    <a:pt x="2603" y="160"/>
                  </a:lnTo>
                  <a:lnTo>
                    <a:pt x="2638" y="160"/>
                  </a:lnTo>
                  <a:lnTo>
                    <a:pt x="2638" y="39"/>
                  </a:lnTo>
                  <a:lnTo>
                    <a:pt x="2640" y="25"/>
                  </a:lnTo>
                  <a:lnTo>
                    <a:pt x="2631" y="36"/>
                  </a:lnTo>
                  <a:lnTo>
                    <a:pt x="2603" y="56"/>
                  </a:lnTo>
                  <a:lnTo>
                    <a:pt x="2594" y="43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9"/>
                  </a:lnTo>
                  <a:lnTo>
                    <a:pt x="2467" y="179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5"/>
                  </a:lnTo>
                  <a:lnTo>
                    <a:pt x="2495" y="36"/>
                  </a:lnTo>
                  <a:lnTo>
                    <a:pt x="2467" y="56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2"/>
                  </a:lnTo>
                  <a:lnTo>
                    <a:pt x="2404" y="10"/>
                  </a:lnTo>
                  <a:lnTo>
                    <a:pt x="2415" y="23"/>
                  </a:lnTo>
                  <a:lnTo>
                    <a:pt x="2422" y="39"/>
                  </a:lnTo>
                  <a:lnTo>
                    <a:pt x="2428" y="64"/>
                  </a:lnTo>
                  <a:lnTo>
                    <a:pt x="2430" y="92"/>
                  </a:lnTo>
                  <a:lnTo>
                    <a:pt x="2428" y="118"/>
                  </a:lnTo>
                  <a:lnTo>
                    <a:pt x="2422" y="140"/>
                  </a:lnTo>
                  <a:lnTo>
                    <a:pt x="2415" y="159"/>
                  </a:lnTo>
                  <a:lnTo>
                    <a:pt x="2404" y="172"/>
                  </a:lnTo>
                  <a:lnTo>
                    <a:pt x="2389" y="179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9"/>
                  </a:lnTo>
                  <a:lnTo>
                    <a:pt x="2338" y="170"/>
                  </a:lnTo>
                  <a:lnTo>
                    <a:pt x="2327" y="157"/>
                  </a:lnTo>
                  <a:lnTo>
                    <a:pt x="2320" y="140"/>
                  </a:lnTo>
                  <a:lnTo>
                    <a:pt x="2316" y="118"/>
                  </a:lnTo>
                  <a:lnTo>
                    <a:pt x="2314" y="92"/>
                  </a:lnTo>
                  <a:lnTo>
                    <a:pt x="2316" y="64"/>
                  </a:lnTo>
                  <a:lnTo>
                    <a:pt x="2322" y="41"/>
                  </a:lnTo>
                  <a:lnTo>
                    <a:pt x="2329" y="23"/>
                  </a:lnTo>
                  <a:lnTo>
                    <a:pt x="2340" y="10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10"/>
                  </a:lnTo>
                  <a:lnTo>
                    <a:pt x="2279" y="23"/>
                  </a:lnTo>
                  <a:lnTo>
                    <a:pt x="2286" y="39"/>
                  </a:lnTo>
                  <a:lnTo>
                    <a:pt x="2292" y="64"/>
                  </a:lnTo>
                  <a:lnTo>
                    <a:pt x="2294" y="92"/>
                  </a:lnTo>
                  <a:lnTo>
                    <a:pt x="2292" y="118"/>
                  </a:lnTo>
                  <a:lnTo>
                    <a:pt x="2286" y="140"/>
                  </a:lnTo>
                  <a:lnTo>
                    <a:pt x="2279" y="159"/>
                  </a:lnTo>
                  <a:lnTo>
                    <a:pt x="2268" y="172"/>
                  </a:lnTo>
                  <a:lnTo>
                    <a:pt x="2253" y="179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9"/>
                  </a:lnTo>
                  <a:lnTo>
                    <a:pt x="2203" y="170"/>
                  </a:lnTo>
                  <a:lnTo>
                    <a:pt x="2191" y="157"/>
                  </a:lnTo>
                  <a:lnTo>
                    <a:pt x="2184" y="140"/>
                  </a:lnTo>
                  <a:lnTo>
                    <a:pt x="2180" y="118"/>
                  </a:lnTo>
                  <a:lnTo>
                    <a:pt x="2178" y="92"/>
                  </a:lnTo>
                  <a:lnTo>
                    <a:pt x="2180" y="64"/>
                  </a:lnTo>
                  <a:lnTo>
                    <a:pt x="2184" y="41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7" y="160"/>
                  </a:lnTo>
                  <a:lnTo>
                    <a:pt x="2147" y="179"/>
                  </a:lnTo>
                  <a:lnTo>
                    <a:pt x="2059" y="179"/>
                  </a:lnTo>
                  <a:lnTo>
                    <a:pt x="2059" y="160"/>
                  </a:lnTo>
                  <a:lnTo>
                    <a:pt x="2093" y="160"/>
                  </a:lnTo>
                  <a:lnTo>
                    <a:pt x="2093" y="39"/>
                  </a:lnTo>
                  <a:lnTo>
                    <a:pt x="2096" y="25"/>
                  </a:lnTo>
                  <a:lnTo>
                    <a:pt x="2085" y="36"/>
                  </a:lnTo>
                  <a:lnTo>
                    <a:pt x="2059" y="56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60"/>
                  </a:lnTo>
                  <a:lnTo>
                    <a:pt x="2011" y="160"/>
                  </a:lnTo>
                  <a:lnTo>
                    <a:pt x="2011" y="179"/>
                  </a:lnTo>
                  <a:lnTo>
                    <a:pt x="1921" y="179"/>
                  </a:lnTo>
                  <a:lnTo>
                    <a:pt x="1921" y="160"/>
                  </a:lnTo>
                  <a:lnTo>
                    <a:pt x="1957" y="160"/>
                  </a:lnTo>
                  <a:lnTo>
                    <a:pt x="1957" y="39"/>
                  </a:lnTo>
                  <a:lnTo>
                    <a:pt x="1960" y="25"/>
                  </a:lnTo>
                  <a:lnTo>
                    <a:pt x="1949" y="36"/>
                  </a:lnTo>
                  <a:lnTo>
                    <a:pt x="1921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9" y="39"/>
                  </a:lnTo>
                  <a:lnTo>
                    <a:pt x="1882" y="64"/>
                  </a:lnTo>
                  <a:lnTo>
                    <a:pt x="1884" y="92"/>
                  </a:lnTo>
                  <a:lnTo>
                    <a:pt x="1882" y="118"/>
                  </a:lnTo>
                  <a:lnTo>
                    <a:pt x="1879" y="140"/>
                  </a:lnTo>
                  <a:lnTo>
                    <a:pt x="1869" y="159"/>
                  </a:lnTo>
                  <a:lnTo>
                    <a:pt x="1858" y="172"/>
                  </a:lnTo>
                  <a:lnTo>
                    <a:pt x="1845" y="179"/>
                  </a:lnTo>
                  <a:lnTo>
                    <a:pt x="1826" y="181"/>
                  </a:lnTo>
                  <a:lnTo>
                    <a:pt x="1826" y="181"/>
                  </a:lnTo>
                  <a:lnTo>
                    <a:pt x="1810" y="179"/>
                  </a:lnTo>
                  <a:lnTo>
                    <a:pt x="1795" y="170"/>
                  </a:lnTo>
                  <a:lnTo>
                    <a:pt x="1784" y="157"/>
                  </a:lnTo>
                  <a:lnTo>
                    <a:pt x="1776" y="140"/>
                  </a:lnTo>
                  <a:lnTo>
                    <a:pt x="1771" y="118"/>
                  </a:lnTo>
                  <a:lnTo>
                    <a:pt x="1771" y="92"/>
                  </a:lnTo>
                  <a:lnTo>
                    <a:pt x="1771" y="64"/>
                  </a:lnTo>
                  <a:lnTo>
                    <a:pt x="1776" y="41"/>
                  </a:lnTo>
                  <a:lnTo>
                    <a:pt x="1784" y="23"/>
                  </a:lnTo>
                  <a:lnTo>
                    <a:pt x="1795" y="10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50" y="179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5"/>
                  </a:lnTo>
                  <a:lnTo>
                    <a:pt x="1677" y="36"/>
                  </a:lnTo>
                  <a:lnTo>
                    <a:pt x="1650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7" y="39"/>
                  </a:lnTo>
                  <a:lnTo>
                    <a:pt x="1610" y="64"/>
                  </a:lnTo>
                  <a:lnTo>
                    <a:pt x="1612" y="92"/>
                  </a:lnTo>
                  <a:lnTo>
                    <a:pt x="1610" y="118"/>
                  </a:lnTo>
                  <a:lnTo>
                    <a:pt x="1605" y="140"/>
                  </a:lnTo>
                  <a:lnTo>
                    <a:pt x="1597" y="159"/>
                  </a:lnTo>
                  <a:lnTo>
                    <a:pt x="1586" y="172"/>
                  </a:lnTo>
                  <a:lnTo>
                    <a:pt x="1571" y="179"/>
                  </a:lnTo>
                  <a:lnTo>
                    <a:pt x="1555" y="181"/>
                  </a:lnTo>
                  <a:lnTo>
                    <a:pt x="1555" y="181"/>
                  </a:lnTo>
                  <a:lnTo>
                    <a:pt x="1536" y="179"/>
                  </a:lnTo>
                  <a:lnTo>
                    <a:pt x="1523" y="170"/>
                  </a:lnTo>
                  <a:lnTo>
                    <a:pt x="1512" y="157"/>
                  </a:lnTo>
                  <a:lnTo>
                    <a:pt x="1504" y="140"/>
                  </a:lnTo>
                  <a:lnTo>
                    <a:pt x="1499" y="118"/>
                  </a:lnTo>
                  <a:lnTo>
                    <a:pt x="1497" y="92"/>
                  </a:lnTo>
                  <a:lnTo>
                    <a:pt x="1499" y="64"/>
                  </a:lnTo>
                  <a:lnTo>
                    <a:pt x="1504" y="41"/>
                  </a:lnTo>
                  <a:lnTo>
                    <a:pt x="1512" y="23"/>
                  </a:lnTo>
                  <a:lnTo>
                    <a:pt x="1523" y="10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2" y="23"/>
                  </a:lnTo>
                  <a:lnTo>
                    <a:pt x="1471" y="39"/>
                  </a:lnTo>
                  <a:lnTo>
                    <a:pt x="1475" y="64"/>
                  </a:lnTo>
                  <a:lnTo>
                    <a:pt x="1476" y="92"/>
                  </a:lnTo>
                  <a:lnTo>
                    <a:pt x="1475" y="118"/>
                  </a:lnTo>
                  <a:lnTo>
                    <a:pt x="1469" y="140"/>
                  </a:lnTo>
                  <a:lnTo>
                    <a:pt x="1462" y="159"/>
                  </a:lnTo>
                  <a:lnTo>
                    <a:pt x="1450" y="172"/>
                  </a:lnTo>
                  <a:lnTo>
                    <a:pt x="1435" y="179"/>
                  </a:lnTo>
                  <a:lnTo>
                    <a:pt x="1419" y="181"/>
                  </a:lnTo>
                  <a:lnTo>
                    <a:pt x="1419" y="181"/>
                  </a:lnTo>
                  <a:lnTo>
                    <a:pt x="1400" y="179"/>
                  </a:lnTo>
                  <a:lnTo>
                    <a:pt x="1385" y="170"/>
                  </a:lnTo>
                  <a:lnTo>
                    <a:pt x="1376" y="157"/>
                  </a:lnTo>
                  <a:lnTo>
                    <a:pt x="1368" y="140"/>
                  </a:lnTo>
                  <a:lnTo>
                    <a:pt x="1363" y="118"/>
                  </a:lnTo>
                  <a:lnTo>
                    <a:pt x="1361" y="92"/>
                  </a:lnTo>
                  <a:lnTo>
                    <a:pt x="1363" y="64"/>
                  </a:lnTo>
                  <a:lnTo>
                    <a:pt x="1368" y="41"/>
                  </a:lnTo>
                  <a:lnTo>
                    <a:pt x="1376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9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2"/>
                  </a:lnTo>
                  <a:lnTo>
                    <a:pt x="1316" y="10"/>
                  </a:lnTo>
                  <a:lnTo>
                    <a:pt x="1326" y="23"/>
                  </a:lnTo>
                  <a:lnTo>
                    <a:pt x="1333" y="39"/>
                  </a:lnTo>
                  <a:lnTo>
                    <a:pt x="1339" y="64"/>
                  </a:lnTo>
                  <a:lnTo>
                    <a:pt x="1341" y="92"/>
                  </a:lnTo>
                  <a:lnTo>
                    <a:pt x="1339" y="118"/>
                  </a:lnTo>
                  <a:lnTo>
                    <a:pt x="1333" y="140"/>
                  </a:lnTo>
                  <a:lnTo>
                    <a:pt x="1326" y="159"/>
                  </a:lnTo>
                  <a:lnTo>
                    <a:pt x="1314" y="172"/>
                  </a:lnTo>
                  <a:lnTo>
                    <a:pt x="1300" y="179"/>
                  </a:lnTo>
                  <a:lnTo>
                    <a:pt x="1283" y="181"/>
                  </a:lnTo>
                  <a:lnTo>
                    <a:pt x="1283" y="181"/>
                  </a:lnTo>
                  <a:lnTo>
                    <a:pt x="1264" y="179"/>
                  </a:lnTo>
                  <a:lnTo>
                    <a:pt x="1249" y="170"/>
                  </a:lnTo>
                  <a:lnTo>
                    <a:pt x="1238" y="157"/>
                  </a:lnTo>
                  <a:lnTo>
                    <a:pt x="1231" y="140"/>
                  </a:lnTo>
                  <a:lnTo>
                    <a:pt x="1227" y="118"/>
                  </a:lnTo>
                  <a:lnTo>
                    <a:pt x="1225" y="92"/>
                  </a:lnTo>
                  <a:lnTo>
                    <a:pt x="1227" y="64"/>
                  </a:lnTo>
                  <a:lnTo>
                    <a:pt x="1233" y="41"/>
                  </a:lnTo>
                  <a:lnTo>
                    <a:pt x="1240" y="23"/>
                  </a:lnTo>
                  <a:lnTo>
                    <a:pt x="1251" y="10"/>
                  </a:lnTo>
                  <a:lnTo>
                    <a:pt x="1266" y="2"/>
                  </a:lnTo>
                  <a:lnTo>
                    <a:pt x="1283" y="0"/>
                  </a:lnTo>
                  <a:close/>
                  <a:moveTo>
                    <a:pt x="1151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9"/>
                  </a:lnTo>
                  <a:lnTo>
                    <a:pt x="1106" y="179"/>
                  </a:lnTo>
                  <a:lnTo>
                    <a:pt x="1106" y="160"/>
                  </a:lnTo>
                  <a:lnTo>
                    <a:pt x="1139" y="160"/>
                  </a:lnTo>
                  <a:lnTo>
                    <a:pt x="1139" y="39"/>
                  </a:lnTo>
                  <a:lnTo>
                    <a:pt x="1143" y="25"/>
                  </a:lnTo>
                  <a:lnTo>
                    <a:pt x="1132" y="36"/>
                  </a:lnTo>
                  <a:lnTo>
                    <a:pt x="1106" y="56"/>
                  </a:lnTo>
                  <a:lnTo>
                    <a:pt x="1097" y="43"/>
                  </a:lnTo>
                  <a:lnTo>
                    <a:pt x="1151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8" y="160"/>
                  </a:lnTo>
                  <a:lnTo>
                    <a:pt x="1058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4" y="160"/>
                  </a:lnTo>
                  <a:lnTo>
                    <a:pt x="1004" y="39"/>
                  </a:lnTo>
                  <a:lnTo>
                    <a:pt x="1007" y="25"/>
                  </a:lnTo>
                  <a:lnTo>
                    <a:pt x="996" y="36"/>
                  </a:lnTo>
                  <a:lnTo>
                    <a:pt x="970" y="56"/>
                  </a:lnTo>
                  <a:lnTo>
                    <a:pt x="959" y="43"/>
                  </a:lnTo>
                  <a:lnTo>
                    <a:pt x="1015" y="0"/>
                  </a:lnTo>
                  <a:close/>
                  <a:moveTo>
                    <a:pt x="879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2" y="160"/>
                  </a:lnTo>
                  <a:lnTo>
                    <a:pt x="922" y="179"/>
                  </a:lnTo>
                  <a:lnTo>
                    <a:pt x="832" y="179"/>
                  </a:lnTo>
                  <a:lnTo>
                    <a:pt x="832" y="160"/>
                  </a:lnTo>
                  <a:lnTo>
                    <a:pt x="868" y="160"/>
                  </a:lnTo>
                  <a:lnTo>
                    <a:pt x="868" y="39"/>
                  </a:lnTo>
                  <a:lnTo>
                    <a:pt x="871" y="25"/>
                  </a:lnTo>
                  <a:lnTo>
                    <a:pt x="860" y="36"/>
                  </a:lnTo>
                  <a:lnTo>
                    <a:pt x="832" y="56"/>
                  </a:lnTo>
                  <a:lnTo>
                    <a:pt x="823" y="43"/>
                  </a:lnTo>
                  <a:lnTo>
                    <a:pt x="879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3" y="64"/>
                  </a:lnTo>
                  <a:lnTo>
                    <a:pt x="795" y="92"/>
                  </a:lnTo>
                  <a:lnTo>
                    <a:pt x="793" y="118"/>
                  </a:lnTo>
                  <a:lnTo>
                    <a:pt x="789" y="140"/>
                  </a:lnTo>
                  <a:lnTo>
                    <a:pt x="780" y="159"/>
                  </a:lnTo>
                  <a:lnTo>
                    <a:pt x="769" y="172"/>
                  </a:lnTo>
                  <a:lnTo>
                    <a:pt x="756" y="179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21" y="179"/>
                  </a:lnTo>
                  <a:lnTo>
                    <a:pt x="706" y="170"/>
                  </a:lnTo>
                  <a:lnTo>
                    <a:pt x="694" y="157"/>
                  </a:lnTo>
                  <a:lnTo>
                    <a:pt x="687" y="140"/>
                  </a:lnTo>
                  <a:lnTo>
                    <a:pt x="681" y="118"/>
                  </a:lnTo>
                  <a:lnTo>
                    <a:pt x="681" y="92"/>
                  </a:lnTo>
                  <a:lnTo>
                    <a:pt x="681" y="64"/>
                  </a:lnTo>
                  <a:lnTo>
                    <a:pt x="687" y="41"/>
                  </a:lnTo>
                  <a:lnTo>
                    <a:pt x="694" y="23"/>
                  </a:lnTo>
                  <a:lnTo>
                    <a:pt x="706" y="10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5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4"/>
                  </a:lnTo>
                  <a:lnTo>
                    <a:pt x="659" y="92"/>
                  </a:lnTo>
                  <a:lnTo>
                    <a:pt x="657" y="118"/>
                  </a:lnTo>
                  <a:lnTo>
                    <a:pt x="653" y="140"/>
                  </a:lnTo>
                  <a:lnTo>
                    <a:pt x="644" y="159"/>
                  </a:lnTo>
                  <a:lnTo>
                    <a:pt x="633" y="172"/>
                  </a:lnTo>
                  <a:lnTo>
                    <a:pt x="620" y="179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5" y="179"/>
                  </a:lnTo>
                  <a:lnTo>
                    <a:pt x="570" y="170"/>
                  </a:lnTo>
                  <a:lnTo>
                    <a:pt x="559" y="157"/>
                  </a:lnTo>
                  <a:lnTo>
                    <a:pt x="551" y="140"/>
                  </a:lnTo>
                  <a:lnTo>
                    <a:pt x="546" y="118"/>
                  </a:lnTo>
                  <a:lnTo>
                    <a:pt x="544" y="92"/>
                  </a:lnTo>
                  <a:lnTo>
                    <a:pt x="546" y="64"/>
                  </a:lnTo>
                  <a:lnTo>
                    <a:pt x="551" y="41"/>
                  </a:lnTo>
                  <a:lnTo>
                    <a:pt x="559" y="23"/>
                  </a:lnTo>
                  <a:lnTo>
                    <a:pt x="570" y="10"/>
                  </a:lnTo>
                  <a:lnTo>
                    <a:pt x="585" y="2"/>
                  </a:lnTo>
                  <a:lnTo>
                    <a:pt x="601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10"/>
                  </a:lnTo>
                  <a:lnTo>
                    <a:pt x="510" y="23"/>
                  </a:lnTo>
                  <a:lnTo>
                    <a:pt x="518" y="39"/>
                  </a:lnTo>
                  <a:lnTo>
                    <a:pt x="521" y="64"/>
                  </a:lnTo>
                  <a:lnTo>
                    <a:pt x="523" y="92"/>
                  </a:lnTo>
                  <a:lnTo>
                    <a:pt x="521" y="118"/>
                  </a:lnTo>
                  <a:lnTo>
                    <a:pt x="516" y="140"/>
                  </a:lnTo>
                  <a:lnTo>
                    <a:pt x="508" y="159"/>
                  </a:lnTo>
                  <a:lnTo>
                    <a:pt x="497" y="172"/>
                  </a:lnTo>
                  <a:lnTo>
                    <a:pt x="482" y="179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7" y="179"/>
                  </a:lnTo>
                  <a:lnTo>
                    <a:pt x="434" y="170"/>
                  </a:lnTo>
                  <a:lnTo>
                    <a:pt x="423" y="157"/>
                  </a:lnTo>
                  <a:lnTo>
                    <a:pt x="415" y="140"/>
                  </a:lnTo>
                  <a:lnTo>
                    <a:pt x="410" y="118"/>
                  </a:lnTo>
                  <a:lnTo>
                    <a:pt x="408" y="92"/>
                  </a:lnTo>
                  <a:lnTo>
                    <a:pt x="410" y="64"/>
                  </a:lnTo>
                  <a:lnTo>
                    <a:pt x="415" y="41"/>
                  </a:lnTo>
                  <a:lnTo>
                    <a:pt x="423" y="23"/>
                  </a:lnTo>
                  <a:lnTo>
                    <a:pt x="434" y="10"/>
                  </a:lnTo>
                  <a:lnTo>
                    <a:pt x="449" y="2"/>
                  </a:lnTo>
                  <a:lnTo>
                    <a:pt x="465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2" y="39"/>
                  </a:lnTo>
                  <a:lnTo>
                    <a:pt x="385" y="64"/>
                  </a:lnTo>
                  <a:lnTo>
                    <a:pt x="387" y="92"/>
                  </a:lnTo>
                  <a:lnTo>
                    <a:pt x="385" y="118"/>
                  </a:lnTo>
                  <a:lnTo>
                    <a:pt x="380" y="140"/>
                  </a:lnTo>
                  <a:lnTo>
                    <a:pt x="372" y="159"/>
                  </a:lnTo>
                  <a:lnTo>
                    <a:pt x="361" y="172"/>
                  </a:lnTo>
                  <a:lnTo>
                    <a:pt x="346" y="179"/>
                  </a:lnTo>
                  <a:lnTo>
                    <a:pt x="330" y="181"/>
                  </a:lnTo>
                  <a:lnTo>
                    <a:pt x="330" y="181"/>
                  </a:lnTo>
                  <a:lnTo>
                    <a:pt x="311" y="179"/>
                  </a:lnTo>
                  <a:lnTo>
                    <a:pt x="296" y="170"/>
                  </a:lnTo>
                  <a:lnTo>
                    <a:pt x="287" y="157"/>
                  </a:lnTo>
                  <a:lnTo>
                    <a:pt x="279" y="140"/>
                  </a:lnTo>
                  <a:lnTo>
                    <a:pt x="274" y="118"/>
                  </a:lnTo>
                  <a:lnTo>
                    <a:pt x="272" y="92"/>
                  </a:lnTo>
                  <a:lnTo>
                    <a:pt x="274" y="64"/>
                  </a:lnTo>
                  <a:lnTo>
                    <a:pt x="279" y="41"/>
                  </a:lnTo>
                  <a:lnTo>
                    <a:pt x="287" y="23"/>
                  </a:lnTo>
                  <a:lnTo>
                    <a:pt x="298" y="10"/>
                  </a:lnTo>
                  <a:lnTo>
                    <a:pt x="313" y="2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60"/>
                  </a:lnTo>
                  <a:lnTo>
                    <a:pt x="240" y="160"/>
                  </a:lnTo>
                  <a:lnTo>
                    <a:pt x="240" y="179"/>
                  </a:lnTo>
                  <a:lnTo>
                    <a:pt x="153" y="179"/>
                  </a:lnTo>
                  <a:lnTo>
                    <a:pt x="153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5"/>
                  </a:lnTo>
                  <a:lnTo>
                    <a:pt x="181" y="36"/>
                  </a:lnTo>
                  <a:lnTo>
                    <a:pt x="153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8" y="39"/>
                  </a:lnTo>
                  <a:lnTo>
                    <a:pt x="114" y="64"/>
                  </a:lnTo>
                  <a:lnTo>
                    <a:pt x="115" y="92"/>
                  </a:lnTo>
                  <a:lnTo>
                    <a:pt x="114" y="118"/>
                  </a:lnTo>
                  <a:lnTo>
                    <a:pt x="108" y="140"/>
                  </a:lnTo>
                  <a:lnTo>
                    <a:pt x="101" y="159"/>
                  </a:lnTo>
                  <a:lnTo>
                    <a:pt x="89" y="172"/>
                  </a:lnTo>
                  <a:lnTo>
                    <a:pt x="74" y="179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39" y="179"/>
                  </a:lnTo>
                  <a:lnTo>
                    <a:pt x="24" y="170"/>
                  </a:lnTo>
                  <a:lnTo>
                    <a:pt x="13" y="157"/>
                  </a:lnTo>
                  <a:lnTo>
                    <a:pt x="6" y="140"/>
                  </a:lnTo>
                  <a:lnTo>
                    <a:pt x="2" y="118"/>
                  </a:lnTo>
                  <a:lnTo>
                    <a:pt x="0" y="92"/>
                  </a:lnTo>
                  <a:lnTo>
                    <a:pt x="2" y="64"/>
                  </a:lnTo>
                  <a:lnTo>
                    <a:pt x="6" y="41"/>
                  </a:lnTo>
                  <a:lnTo>
                    <a:pt x="15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22">
              <a:extLst>
                <a:ext uri="{FF2B5EF4-FFF2-40B4-BE49-F238E27FC236}">
                  <a16:creationId xmlns:a16="http://schemas.microsoft.com/office/drawing/2014/main" id="{6B0EBF7F-330F-477C-A3B7-E288DA081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4427538"/>
              <a:ext cx="5786438" cy="285750"/>
            </a:xfrm>
            <a:custGeom>
              <a:avLst/>
              <a:gdLst>
                <a:gd name="T0" fmla="*/ 3325 w 3645"/>
                <a:gd name="T1" fmla="*/ 164 h 180"/>
                <a:gd name="T2" fmla="*/ 3052 w 3645"/>
                <a:gd name="T3" fmla="*/ 19 h 180"/>
                <a:gd name="T4" fmla="*/ 3061 w 3645"/>
                <a:gd name="T5" fmla="*/ 162 h 180"/>
                <a:gd name="T6" fmla="*/ 2908 w 3645"/>
                <a:gd name="T7" fmla="*/ 19 h 180"/>
                <a:gd name="T8" fmla="*/ 2932 w 3645"/>
                <a:gd name="T9" fmla="*/ 160 h 180"/>
                <a:gd name="T10" fmla="*/ 2763 w 3645"/>
                <a:gd name="T11" fmla="*/ 22 h 180"/>
                <a:gd name="T12" fmla="*/ 2802 w 3645"/>
                <a:gd name="T13" fmla="*/ 154 h 180"/>
                <a:gd name="T14" fmla="*/ 2214 w 3645"/>
                <a:gd name="T15" fmla="*/ 28 h 180"/>
                <a:gd name="T16" fmla="*/ 2264 w 3645"/>
                <a:gd name="T17" fmla="*/ 147 h 180"/>
                <a:gd name="T18" fmla="*/ 2072 w 3645"/>
                <a:gd name="T19" fmla="*/ 35 h 180"/>
                <a:gd name="T20" fmla="*/ 2134 w 3645"/>
                <a:gd name="T21" fmla="*/ 123 h 180"/>
                <a:gd name="T22" fmla="*/ 1929 w 3645"/>
                <a:gd name="T23" fmla="*/ 58 h 180"/>
                <a:gd name="T24" fmla="*/ 2000 w 3645"/>
                <a:gd name="T25" fmla="*/ 91 h 180"/>
                <a:gd name="T26" fmla="*/ 1791 w 3645"/>
                <a:gd name="T27" fmla="*/ 91 h 180"/>
                <a:gd name="T28" fmla="*/ 1864 w 3645"/>
                <a:gd name="T29" fmla="*/ 76 h 180"/>
                <a:gd name="T30" fmla="*/ 1519 w 3645"/>
                <a:gd name="T31" fmla="*/ 106 h 180"/>
                <a:gd name="T32" fmla="*/ 1590 w 3645"/>
                <a:gd name="T33" fmla="*/ 61 h 180"/>
                <a:gd name="T34" fmla="*/ 1383 w 3645"/>
                <a:gd name="T35" fmla="*/ 121 h 180"/>
                <a:gd name="T36" fmla="*/ 1450 w 3645"/>
                <a:gd name="T37" fmla="*/ 48 h 180"/>
                <a:gd name="T38" fmla="*/ 1115 w 3645"/>
                <a:gd name="T39" fmla="*/ 132 h 180"/>
                <a:gd name="T40" fmla="*/ 1175 w 3645"/>
                <a:gd name="T41" fmla="*/ 39 h 180"/>
                <a:gd name="T42" fmla="*/ 709 w 3645"/>
                <a:gd name="T43" fmla="*/ 143 h 180"/>
                <a:gd name="T44" fmla="*/ 761 w 3645"/>
                <a:gd name="T45" fmla="*/ 30 h 180"/>
                <a:gd name="T46" fmla="*/ 579 w 3645"/>
                <a:gd name="T47" fmla="*/ 153 h 180"/>
                <a:gd name="T48" fmla="*/ 618 w 3645"/>
                <a:gd name="T49" fmla="*/ 22 h 180"/>
                <a:gd name="T50" fmla="*/ 313 w 3645"/>
                <a:gd name="T51" fmla="*/ 158 h 180"/>
                <a:gd name="T52" fmla="*/ 343 w 3645"/>
                <a:gd name="T53" fmla="*/ 20 h 180"/>
                <a:gd name="T54" fmla="*/ 47 w 3645"/>
                <a:gd name="T55" fmla="*/ 162 h 180"/>
                <a:gd name="T56" fmla="*/ 63 w 3645"/>
                <a:gd name="T57" fmla="*/ 19 h 180"/>
                <a:gd name="T58" fmla="*/ 3465 w 3645"/>
                <a:gd name="T59" fmla="*/ 0 h 180"/>
                <a:gd name="T60" fmla="*/ 3357 w 3645"/>
                <a:gd name="T61" fmla="*/ 11 h 180"/>
                <a:gd name="T62" fmla="*/ 3267 w 3645"/>
                <a:gd name="T63" fmla="*/ 91 h 180"/>
                <a:gd name="T64" fmla="*/ 3174 w 3645"/>
                <a:gd name="T65" fmla="*/ 35 h 180"/>
                <a:gd name="T66" fmla="*/ 3052 w 3645"/>
                <a:gd name="T67" fmla="*/ 180 h 180"/>
                <a:gd name="T68" fmla="*/ 2949 w 3645"/>
                <a:gd name="T69" fmla="*/ 11 h 180"/>
                <a:gd name="T70" fmla="*/ 2860 w 3645"/>
                <a:gd name="T71" fmla="*/ 91 h 180"/>
                <a:gd name="T72" fmla="*/ 2823 w 3645"/>
                <a:gd name="T73" fmla="*/ 158 h 180"/>
                <a:gd name="T74" fmla="*/ 2648 w 3645"/>
                <a:gd name="T75" fmla="*/ 0 h 180"/>
                <a:gd name="T76" fmla="*/ 2556 w 3645"/>
                <a:gd name="T77" fmla="*/ 160 h 180"/>
                <a:gd name="T78" fmla="*/ 2331 w 3645"/>
                <a:gd name="T79" fmla="*/ 160 h 180"/>
                <a:gd name="T80" fmla="*/ 2286 w 3645"/>
                <a:gd name="T81" fmla="*/ 141 h 180"/>
                <a:gd name="T82" fmla="*/ 2236 w 3645"/>
                <a:gd name="T83" fmla="*/ 0 h 180"/>
                <a:gd name="T84" fmla="*/ 2067 w 3645"/>
                <a:gd name="T85" fmla="*/ 171 h 180"/>
                <a:gd name="T86" fmla="*/ 2018 w 3645"/>
                <a:gd name="T87" fmla="*/ 63 h 180"/>
                <a:gd name="T88" fmla="*/ 1921 w 3645"/>
                <a:gd name="T89" fmla="*/ 22 h 180"/>
                <a:gd name="T90" fmla="*/ 1826 w 3645"/>
                <a:gd name="T91" fmla="*/ 180 h 180"/>
                <a:gd name="T92" fmla="*/ 1739 w 3645"/>
                <a:gd name="T93" fmla="*/ 160 h 180"/>
                <a:gd name="T94" fmla="*/ 1610 w 3645"/>
                <a:gd name="T95" fmla="*/ 63 h 180"/>
                <a:gd name="T96" fmla="*/ 1512 w 3645"/>
                <a:gd name="T97" fmla="*/ 22 h 180"/>
                <a:gd name="T98" fmla="*/ 1419 w 3645"/>
                <a:gd name="T99" fmla="*/ 180 h 180"/>
                <a:gd name="T100" fmla="*/ 1329 w 3645"/>
                <a:gd name="T101" fmla="*/ 160 h 180"/>
                <a:gd name="T102" fmla="*/ 1203 w 3645"/>
                <a:gd name="T103" fmla="*/ 63 h 180"/>
                <a:gd name="T104" fmla="*/ 1104 w 3645"/>
                <a:gd name="T105" fmla="*/ 22 h 180"/>
                <a:gd name="T106" fmla="*/ 1015 w 3645"/>
                <a:gd name="T107" fmla="*/ 0 h 180"/>
                <a:gd name="T108" fmla="*/ 756 w 3645"/>
                <a:gd name="T109" fmla="*/ 4 h 180"/>
                <a:gd name="T110" fmla="*/ 681 w 3645"/>
                <a:gd name="T111" fmla="*/ 117 h 180"/>
                <a:gd name="T112" fmla="*/ 653 w 3645"/>
                <a:gd name="T113" fmla="*/ 141 h 180"/>
                <a:gd name="T114" fmla="*/ 601 w 3645"/>
                <a:gd name="T115" fmla="*/ 0 h 180"/>
                <a:gd name="T116" fmla="*/ 348 w 3645"/>
                <a:gd name="T117" fmla="*/ 4 h 180"/>
                <a:gd name="T118" fmla="*/ 274 w 3645"/>
                <a:gd name="T119" fmla="*/ 117 h 180"/>
                <a:gd name="T120" fmla="*/ 190 w 3645"/>
                <a:gd name="T121" fmla="*/ 24 h 180"/>
                <a:gd name="T122" fmla="*/ 74 w 3645"/>
                <a:gd name="T123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45" h="180">
                  <a:moveTo>
                    <a:pt x="3325" y="19"/>
                  </a:moveTo>
                  <a:lnTo>
                    <a:pt x="3316" y="19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8"/>
                  </a:lnTo>
                  <a:lnTo>
                    <a:pt x="3288" y="91"/>
                  </a:lnTo>
                  <a:lnTo>
                    <a:pt x="3288" y="106"/>
                  </a:lnTo>
                  <a:lnTo>
                    <a:pt x="3290" y="121"/>
                  </a:lnTo>
                  <a:lnTo>
                    <a:pt x="3294" y="132"/>
                  </a:lnTo>
                  <a:lnTo>
                    <a:pt x="3297" y="143"/>
                  </a:lnTo>
                  <a:lnTo>
                    <a:pt x="3301" y="153"/>
                  </a:lnTo>
                  <a:lnTo>
                    <a:pt x="3308" y="158"/>
                  </a:lnTo>
                  <a:lnTo>
                    <a:pt x="3312" y="162"/>
                  </a:lnTo>
                  <a:lnTo>
                    <a:pt x="3318" y="164"/>
                  </a:lnTo>
                  <a:lnTo>
                    <a:pt x="3325" y="164"/>
                  </a:lnTo>
                  <a:lnTo>
                    <a:pt x="3325" y="164"/>
                  </a:lnTo>
                  <a:lnTo>
                    <a:pt x="3333" y="162"/>
                  </a:lnTo>
                  <a:lnTo>
                    <a:pt x="3342" y="160"/>
                  </a:lnTo>
                  <a:lnTo>
                    <a:pt x="3348" y="154"/>
                  </a:lnTo>
                  <a:lnTo>
                    <a:pt x="3353" y="147"/>
                  </a:lnTo>
                  <a:lnTo>
                    <a:pt x="3359" y="123"/>
                  </a:lnTo>
                  <a:lnTo>
                    <a:pt x="3361" y="91"/>
                  </a:lnTo>
                  <a:lnTo>
                    <a:pt x="3361" y="76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9"/>
                  </a:lnTo>
                  <a:lnTo>
                    <a:pt x="3348" y="30"/>
                  </a:lnTo>
                  <a:lnTo>
                    <a:pt x="3342" y="22"/>
                  </a:lnTo>
                  <a:lnTo>
                    <a:pt x="3336" y="20"/>
                  </a:lnTo>
                  <a:lnTo>
                    <a:pt x="3331" y="19"/>
                  </a:lnTo>
                  <a:lnTo>
                    <a:pt x="3325" y="19"/>
                  </a:lnTo>
                  <a:lnTo>
                    <a:pt x="3325" y="19"/>
                  </a:lnTo>
                  <a:close/>
                  <a:moveTo>
                    <a:pt x="3052" y="19"/>
                  </a:moveTo>
                  <a:lnTo>
                    <a:pt x="3044" y="19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8"/>
                  </a:lnTo>
                  <a:lnTo>
                    <a:pt x="3016" y="91"/>
                  </a:lnTo>
                  <a:lnTo>
                    <a:pt x="3016" y="106"/>
                  </a:lnTo>
                  <a:lnTo>
                    <a:pt x="3018" y="121"/>
                  </a:lnTo>
                  <a:lnTo>
                    <a:pt x="3020" y="132"/>
                  </a:lnTo>
                  <a:lnTo>
                    <a:pt x="3025" y="143"/>
                  </a:lnTo>
                  <a:lnTo>
                    <a:pt x="3029" y="153"/>
                  </a:lnTo>
                  <a:lnTo>
                    <a:pt x="3037" y="158"/>
                  </a:lnTo>
                  <a:lnTo>
                    <a:pt x="3040" y="162"/>
                  </a:lnTo>
                  <a:lnTo>
                    <a:pt x="3046" y="164"/>
                  </a:lnTo>
                  <a:lnTo>
                    <a:pt x="3052" y="164"/>
                  </a:lnTo>
                  <a:lnTo>
                    <a:pt x="3052" y="164"/>
                  </a:lnTo>
                  <a:lnTo>
                    <a:pt x="3061" y="162"/>
                  </a:lnTo>
                  <a:lnTo>
                    <a:pt x="3068" y="160"/>
                  </a:lnTo>
                  <a:lnTo>
                    <a:pt x="3076" y="154"/>
                  </a:lnTo>
                  <a:lnTo>
                    <a:pt x="3079" y="147"/>
                  </a:lnTo>
                  <a:lnTo>
                    <a:pt x="3087" y="123"/>
                  </a:lnTo>
                  <a:lnTo>
                    <a:pt x="3089" y="91"/>
                  </a:lnTo>
                  <a:lnTo>
                    <a:pt x="3089" y="76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9"/>
                  </a:lnTo>
                  <a:lnTo>
                    <a:pt x="3076" y="30"/>
                  </a:lnTo>
                  <a:lnTo>
                    <a:pt x="3070" y="22"/>
                  </a:lnTo>
                  <a:lnTo>
                    <a:pt x="3065" y="20"/>
                  </a:lnTo>
                  <a:lnTo>
                    <a:pt x="3059" y="19"/>
                  </a:lnTo>
                  <a:lnTo>
                    <a:pt x="3052" y="19"/>
                  </a:lnTo>
                  <a:lnTo>
                    <a:pt x="3052" y="19"/>
                  </a:lnTo>
                  <a:close/>
                  <a:moveTo>
                    <a:pt x="2916" y="19"/>
                  </a:moveTo>
                  <a:lnTo>
                    <a:pt x="2908" y="19"/>
                  </a:lnTo>
                  <a:lnTo>
                    <a:pt x="2901" y="22"/>
                  </a:lnTo>
                  <a:lnTo>
                    <a:pt x="2893" y="28"/>
                  </a:lnTo>
                  <a:lnTo>
                    <a:pt x="2888" y="35"/>
                  </a:lnTo>
                  <a:lnTo>
                    <a:pt x="2882" y="58"/>
                  </a:lnTo>
                  <a:lnTo>
                    <a:pt x="2880" y="91"/>
                  </a:lnTo>
                  <a:lnTo>
                    <a:pt x="2880" y="106"/>
                  </a:lnTo>
                  <a:lnTo>
                    <a:pt x="2882" y="121"/>
                  </a:lnTo>
                  <a:lnTo>
                    <a:pt x="2884" y="132"/>
                  </a:lnTo>
                  <a:lnTo>
                    <a:pt x="2888" y="143"/>
                  </a:lnTo>
                  <a:lnTo>
                    <a:pt x="2893" y="153"/>
                  </a:lnTo>
                  <a:lnTo>
                    <a:pt x="2899" y="158"/>
                  </a:lnTo>
                  <a:lnTo>
                    <a:pt x="2904" y="162"/>
                  </a:lnTo>
                  <a:lnTo>
                    <a:pt x="2910" y="164"/>
                  </a:lnTo>
                  <a:lnTo>
                    <a:pt x="2916" y="164"/>
                  </a:lnTo>
                  <a:lnTo>
                    <a:pt x="2916" y="164"/>
                  </a:lnTo>
                  <a:lnTo>
                    <a:pt x="2925" y="162"/>
                  </a:lnTo>
                  <a:lnTo>
                    <a:pt x="2932" y="160"/>
                  </a:lnTo>
                  <a:lnTo>
                    <a:pt x="2940" y="154"/>
                  </a:lnTo>
                  <a:lnTo>
                    <a:pt x="2944" y="147"/>
                  </a:lnTo>
                  <a:lnTo>
                    <a:pt x="2951" y="123"/>
                  </a:lnTo>
                  <a:lnTo>
                    <a:pt x="2953" y="91"/>
                  </a:lnTo>
                  <a:lnTo>
                    <a:pt x="2953" y="76"/>
                  </a:lnTo>
                  <a:lnTo>
                    <a:pt x="2951" y="61"/>
                  </a:lnTo>
                  <a:lnTo>
                    <a:pt x="2949" y="48"/>
                  </a:lnTo>
                  <a:lnTo>
                    <a:pt x="2945" y="39"/>
                  </a:lnTo>
                  <a:lnTo>
                    <a:pt x="2940" y="30"/>
                  </a:lnTo>
                  <a:lnTo>
                    <a:pt x="2934" y="22"/>
                  </a:lnTo>
                  <a:lnTo>
                    <a:pt x="2929" y="20"/>
                  </a:lnTo>
                  <a:lnTo>
                    <a:pt x="2923" y="19"/>
                  </a:lnTo>
                  <a:lnTo>
                    <a:pt x="2916" y="19"/>
                  </a:lnTo>
                  <a:lnTo>
                    <a:pt x="2916" y="19"/>
                  </a:lnTo>
                  <a:close/>
                  <a:moveTo>
                    <a:pt x="2780" y="19"/>
                  </a:moveTo>
                  <a:lnTo>
                    <a:pt x="2770" y="19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8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1"/>
                  </a:lnTo>
                  <a:lnTo>
                    <a:pt x="2748" y="132"/>
                  </a:lnTo>
                  <a:lnTo>
                    <a:pt x="2752" y="143"/>
                  </a:lnTo>
                  <a:lnTo>
                    <a:pt x="2757" y="153"/>
                  </a:lnTo>
                  <a:lnTo>
                    <a:pt x="2763" y="158"/>
                  </a:lnTo>
                  <a:lnTo>
                    <a:pt x="2769" y="162"/>
                  </a:lnTo>
                  <a:lnTo>
                    <a:pt x="2774" y="164"/>
                  </a:lnTo>
                  <a:lnTo>
                    <a:pt x="2780" y="164"/>
                  </a:lnTo>
                  <a:lnTo>
                    <a:pt x="2780" y="164"/>
                  </a:lnTo>
                  <a:lnTo>
                    <a:pt x="2789" y="162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3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30"/>
                  </a:lnTo>
                  <a:lnTo>
                    <a:pt x="2796" y="22"/>
                  </a:lnTo>
                  <a:lnTo>
                    <a:pt x="2793" y="20"/>
                  </a:lnTo>
                  <a:lnTo>
                    <a:pt x="2787" y="19"/>
                  </a:lnTo>
                  <a:lnTo>
                    <a:pt x="2780" y="19"/>
                  </a:lnTo>
                  <a:lnTo>
                    <a:pt x="2780" y="19"/>
                  </a:lnTo>
                  <a:close/>
                  <a:moveTo>
                    <a:pt x="2236" y="19"/>
                  </a:moveTo>
                  <a:lnTo>
                    <a:pt x="2227" y="19"/>
                  </a:lnTo>
                  <a:lnTo>
                    <a:pt x="2219" y="22"/>
                  </a:lnTo>
                  <a:lnTo>
                    <a:pt x="2214" y="28"/>
                  </a:lnTo>
                  <a:lnTo>
                    <a:pt x="2208" y="35"/>
                  </a:lnTo>
                  <a:lnTo>
                    <a:pt x="2201" y="58"/>
                  </a:lnTo>
                  <a:lnTo>
                    <a:pt x="2199" y="91"/>
                  </a:lnTo>
                  <a:lnTo>
                    <a:pt x="2199" y="106"/>
                  </a:lnTo>
                  <a:lnTo>
                    <a:pt x="2201" y="121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4" y="153"/>
                  </a:lnTo>
                  <a:lnTo>
                    <a:pt x="2219" y="158"/>
                  </a:lnTo>
                  <a:lnTo>
                    <a:pt x="2225" y="162"/>
                  </a:lnTo>
                  <a:lnTo>
                    <a:pt x="2229" y="164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3" y="162"/>
                  </a:lnTo>
                  <a:lnTo>
                    <a:pt x="2253" y="160"/>
                  </a:lnTo>
                  <a:lnTo>
                    <a:pt x="2258" y="154"/>
                  </a:lnTo>
                  <a:lnTo>
                    <a:pt x="2264" y="147"/>
                  </a:lnTo>
                  <a:lnTo>
                    <a:pt x="2270" y="123"/>
                  </a:lnTo>
                  <a:lnTo>
                    <a:pt x="2271" y="91"/>
                  </a:lnTo>
                  <a:lnTo>
                    <a:pt x="2271" y="76"/>
                  </a:lnTo>
                  <a:lnTo>
                    <a:pt x="2270" y="61"/>
                  </a:lnTo>
                  <a:lnTo>
                    <a:pt x="2268" y="48"/>
                  </a:lnTo>
                  <a:lnTo>
                    <a:pt x="2264" y="39"/>
                  </a:lnTo>
                  <a:lnTo>
                    <a:pt x="2258" y="30"/>
                  </a:lnTo>
                  <a:lnTo>
                    <a:pt x="2253" y="22"/>
                  </a:lnTo>
                  <a:lnTo>
                    <a:pt x="2247" y="20"/>
                  </a:lnTo>
                  <a:lnTo>
                    <a:pt x="2242" y="19"/>
                  </a:lnTo>
                  <a:lnTo>
                    <a:pt x="2236" y="19"/>
                  </a:lnTo>
                  <a:lnTo>
                    <a:pt x="2236" y="19"/>
                  </a:lnTo>
                  <a:close/>
                  <a:moveTo>
                    <a:pt x="2100" y="19"/>
                  </a:moveTo>
                  <a:lnTo>
                    <a:pt x="2091" y="19"/>
                  </a:lnTo>
                  <a:lnTo>
                    <a:pt x="2083" y="22"/>
                  </a:lnTo>
                  <a:lnTo>
                    <a:pt x="2076" y="28"/>
                  </a:lnTo>
                  <a:lnTo>
                    <a:pt x="2072" y="35"/>
                  </a:lnTo>
                  <a:lnTo>
                    <a:pt x="2065" y="58"/>
                  </a:lnTo>
                  <a:lnTo>
                    <a:pt x="2063" y="91"/>
                  </a:lnTo>
                  <a:lnTo>
                    <a:pt x="2063" y="106"/>
                  </a:lnTo>
                  <a:lnTo>
                    <a:pt x="2065" y="121"/>
                  </a:lnTo>
                  <a:lnTo>
                    <a:pt x="2068" y="132"/>
                  </a:lnTo>
                  <a:lnTo>
                    <a:pt x="2072" y="143"/>
                  </a:lnTo>
                  <a:lnTo>
                    <a:pt x="2076" y="153"/>
                  </a:lnTo>
                  <a:lnTo>
                    <a:pt x="2083" y="158"/>
                  </a:lnTo>
                  <a:lnTo>
                    <a:pt x="2087" y="162"/>
                  </a:lnTo>
                  <a:lnTo>
                    <a:pt x="2093" y="164"/>
                  </a:lnTo>
                  <a:lnTo>
                    <a:pt x="2100" y="164"/>
                  </a:lnTo>
                  <a:lnTo>
                    <a:pt x="2100" y="164"/>
                  </a:lnTo>
                  <a:lnTo>
                    <a:pt x="2108" y="162"/>
                  </a:lnTo>
                  <a:lnTo>
                    <a:pt x="2115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4" y="123"/>
                  </a:lnTo>
                  <a:lnTo>
                    <a:pt x="2136" y="91"/>
                  </a:lnTo>
                  <a:lnTo>
                    <a:pt x="2136" y="76"/>
                  </a:lnTo>
                  <a:lnTo>
                    <a:pt x="2134" y="61"/>
                  </a:lnTo>
                  <a:lnTo>
                    <a:pt x="2132" y="48"/>
                  </a:lnTo>
                  <a:lnTo>
                    <a:pt x="2128" y="39"/>
                  </a:lnTo>
                  <a:lnTo>
                    <a:pt x="2122" y="30"/>
                  </a:lnTo>
                  <a:lnTo>
                    <a:pt x="2117" y="22"/>
                  </a:lnTo>
                  <a:lnTo>
                    <a:pt x="2111" y="20"/>
                  </a:lnTo>
                  <a:lnTo>
                    <a:pt x="2106" y="19"/>
                  </a:lnTo>
                  <a:lnTo>
                    <a:pt x="2100" y="19"/>
                  </a:lnTo>
                  <a:lnTo>
                    <a:pt x="2100" y="19"/>
                  </a:lnTo>
                  <a:close/>
                  <a:moveTo>
                    <a:pt x="1962" y="19"/>
                  </a:moveTo>
                  <a:lnTo>
                    <a:pt x="1955" y="19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8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1"/>
                  </a:lnTo>
                  <a:lnTo>
                    <a:pt x="1931" y="132"/>
                  </a:lnTo>
                  <a:lnTo>
                    <a:pt x="1936" y="143"/>
                  </a:lnTo>
                  <a:lnTo>
                    <a:pt x="1940" y="153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7" y="164"/>
                  </a:lnTo>
                  <a:lnTo>
                    <a:pt x="1962" y="164"/>
                  </a:lnTo>
                  <a:lnTo>
                    <a:pt x="1962" y="164"/>
                  </a:lnTo>
                  <a:lnTo>
                    <a:pt x="1972" y="162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3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30"/>
                  </a:lnTo>
                  <a:lnTo>
                    <a:pt x="1981" y="22"/>
                  </a:lnTo>
                  <a:lnTo>
                    <a:pt x="1975" y="20"/>
                  </a:lnTo>
                  <a:lnTo>
                    <a:pt x="1970" y="19"/>
                  </a:lnTo>
                  <a:lnTo>
                    <a:pt x="1962" y="19"/>
                  </a:lnTo>
                  <a:lnTo>
                    <a:pt x="1962" y="19"/>
                  </a:lnTo>
                  <a:close/>
                  <a:moveTo>
                    <a:pt x="1826" y="19"/>
                  </a:moveTo>
                  <a:lnTo>
                    <a:pt x="1819" y="19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8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5" y="132"/>
                  </a:lnTo>
                  <a:lnTo>
                    <a:pt x="1799" y="143"/>
                  </a:lnTo>
                  <a:lnTo>
                    <a:pt x="1804" y="153"/>
                  </a:lnTo>
                  <a:lnTo>
                    <a:pt x="1812" y="158"/>
                  </a:lnTo>
                  <a:lnTo>
                    <a:pt x="1815" y="162"/>
                  </a:lnTo>
                  <a:lnTo>
                    <a:pt x="1821" y="164"/>
                  </a:lnTo>
                  <a:lnTo>
                    <a:pt x="1826" y="164"/>
                  </a:lnTo>
                  <a:lnTo>
                    <a:pt x="1826" y="164"/>
                  </a:lnTo>
                  <a:lnTo>
                    <a:pt x="1836" y="162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3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30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4" y="19"/>
                  </a:lnTo>
                  <a:lnTo>
                    <a:pt x="1826" y="19"/>
                  </a:lnTo>
                  <a:lnTo>
                    <a:pt x="1826" y="19"/>
                  </a:lnTo>
                  <a:close/>
                  <a:moveTo>
                    <a:pt x="1555" y="19"/>
                  </a:moveTo>
                  <a:lnTo>
                    <a:pt x="1545" y="19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8"/>
                  </a:lnTo>
                  <a:lnTo>
                    <a:pt x="1517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2"/>
                  </a:lnTo>
                  <a:lnTo>
                    <a:pt x="1527" y="143"/>
                  </a:lnTo>
                  <a:lnTo>
                    <a:pt x="1532" y="153"/>
                  </a:lnTo>
                  <a:lnTo>
                    <a:pt x="1538" y="158"/>
                  </a:lnTo>
                  <a:lnTo>
                    <a:pt x="1543" y="162"/>
                  </a:lnTo>
                  <a:lnTo>
                    <a:pt x="1549" y="164"/>
                  </a:lnTo>
                  <a:lnTo>
                    <a:pt x="1555" y="164"/>
                  </a:lnTo>
                  <a:lnTo>
                    <a:pt x="1555" y="164"/>
                  </a:lnTo>
                  <a:lnTo>
                    <a:pt x="1564" y="162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3" y="147"/>
                  </a:lnTo>
                  <a:lnTo>
                    <a:pt x="1590" y="123"/>
                  </a:lnTo>
                  <a:lnTo>
                    <a:pt x="1592" y="91"/>
                  </a:lnTo>
                  <a:lnTo>
                    <a:pt x="1592" y="76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9"/>
                  </a:lnTo>
                  <a:lnTo>
                    <a:pt x="1579" y="30"/>
                  </a:lnTo>
                  <a:lnTo>
                    <a:pt x="1571" y="22"/>
                  </a:lnTo>
                  <a:lnTo>
                    <a:pt x="1568" y="20"/>
                  </a:lnTo>
                  <a:lnTo>
                    <a:pt x="1562" y="19"/>
                  </a:lnTo>
                  <a:lnTo>
                    <a:pt x="1555" y="19"/>
                  </a:lnTo>
                  <a:lnTo>
                    <a:pt x="1555" y="19"/>
                  </a:lnTo>
                  <a:close/>
                  <a:moveTo>
                    <a:pt x="1419" y="19"/>
                  </a:moveTo>
                  <a:lnTo>
                    <a:pt x="1409" y="19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1" y="35"/>
                  </a:lnTo>
                  <a:lnTo>
                    <a:pt x="1385" y="58"/>
                  </a:lnTo>
                  <a:lnTo>
                    <a:pt x="1381" y="91"/>
                  </a:lnTo>
                  <a:lnTo>
                    <a:pt x="1383" y="106"/>
                  </a:lnTo>
                  <a:lnTo>
                    <a:pt x="1383" y="121"/>
                  </a:lnTo>
                  <a:lnTo>
                    <a:pt x="1387" y="132"/>
                  </a:lnTo>
                  <a:lnTo>
                    <a:pt x="1391" y="143"/>
                  </a:lnTo>
                  <a:lnTo>
                    <a:pt x="1396" y="153"/>
                  </a:lnTo>
                  <a:lnTo>
                    <a:pt x="1402" y="158"/>
                  </a:lnTo>
                  <a:lnTo>
                    <a:pt x="1408" y="162"/>
                  </a:lnTo>
                  <a:lnTo>
                    <a:pt x="1413" y="164"/>
                  </a:lnTo>
                  <a:lnTo>
                    <a:pt x="1419" y="164"/>
                  </a:lnTo>
                  <a:lnTo>
                    <a:pt x="1419" y="164"/>
                  </a:lnTo>
                  <a:lnTo>
                    <a:pt x="1428" y="162"/>
                  </a:lnTo>
                  <a:lnTo>
                    <a:pt x="1435" y="160"/>
                  </a:lnTo>
                  <a:lnTo>
                    <a:pt x="1441" y="154"/>
                  </a:lnTo>
                  <a:lnTo>
                    <a:pt x="1447" y="147"/>
                  </a:lnTo>
                  <a:lnTo>
                    <a:pt x="1452" y="123"/>
                  </a:lnTo>
                  <a:lnTo>
                    <a:pt x="1456" y="91"/>
                  </a:lnTo>
                  <a:lnTo>
                    <a:pt x="1454" y="76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7" y="39"/>
                  </a:lnTo>
                  <a:lnTo>
                    <a:pt x="1443" y="30"/>
                  </a:lnTo>
                  <a:lnTo>
                    <a:pt x="1435" y="22"/>
                  </a:lnTo>
                  <a:lnTo>
                    <a:pt x="1432" y="20"/>
                  </a:lnTo>
                  <a:lnTo>
                    <a:pt x="1424" y="19"/>
                  </a:lnTo>
                  <a:lnTo>
                    <a:pt x="1419" y="19"/>
                  </a:lnTo>
                  <a:lnTo>
                    <a:pt x="1419" y="19"/>
                  </a:lnTo>
                  <a:close/>
                  <a:moveTo>
                    <a:pt x="1147" y="19"/>
                  </a:moveTo>
                  <a:lnTo>
                    <a:pt x="1138" y="19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8"/>
                  </a:lnTo>
                  <a:lnTo>
                    <a:pt x="1110" y="91"/>
                  </a:lnTo>
                  <a:lnTo>
                    <a:pt x="1110" y="106"/>
                  </a:lnTo>
                  <a:lnTo>
                    <a:pt x="1112" y="121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5" y="153"/>
                  </a:lnTo>
                  <a:lnTo>
                    <a:pt x="1130" y="158"/>
                  </a:lnTo>
                  <a:lnTo>
                    <a:pt x="1136" y="162"/>
                  </a:lnTo>
                  <a:lnTo>
                    <a:pt x="1139" y="164"/>
                  </a:lnTo>
                  <a:lnTo>
                    <a:pt x="1147" y="164"/>
                  </a:lnTo>
                  <a:lnTo>
                    <a:pt x="1147" y="164"/>
                  </a:lnTo>
                  <a:lnTo>
                    <a:pt x="1154" y="162"/>
                  </a:lnTo>
                  <a:lnTo>
                    <a:pt x="1164" y="160"/>
                  </a:lnTo>
                  <a:lnTo>
                    <a:pt x="1169" y="154"/>
                  </a:lnTo>
                  <a:lnTo>
                    <a:pt x="1175" y="147"/>
                  </a:lnTo>
                  <a:lnTo>
                    <a:pt x="1180" y="123"/>
                  </a:lnTo>
                  <a:lnTo>
                    <a:pt x="1182" y="91"/>
                  </a:lnTo>
                  <a:lnTo>
                    <a:pt x="1182" y="76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9"/>
                  </a:lnTo>
                  <a:lnTo>
                    <a:pt x="1169" y="30"/>
                  </a:lnTo>
                  <a:lnTo>
                    <a:pt x="1164" y="22"/>
                  </a:lnTo>
                  <a:lnTo>
                    <a:pt x="1158" y="20"/>
                  </a:lnTo>
                  <a:lnTo>
                    <a:pt x="1152" y="19"/>
                  </a:lnTo>
                  <a:lnTo>
                    <a:pt x="1147" y="19"/>
                  </a:lnTo>
                  <a:lnTo>
                    <a:pt x="1147" y="19"/>
                  </a:lnTo>
                  <a:close/>
                  <a:moveTo>
                    <a:pt x="737" y="19"/>
                  </a:moveTo>
                  <a:lnTo>
                    <a:pt x="730" y="19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4" y="58"/>
                  </a:lnTo>
                  <a:lnTo>
                    <a:pt x="702" y="91"/>
                  </a:lnTo>
                  <a:lnTo>
                    <a:pt x="702" y="106"/>
                  </a:lnTo>
                  <a:lnTo>
                    <a:pt x="704" y="121"/>
                  </a:lnTo>
                  <a:lnTo>
                    <a:pt x="706" y="132"/>
                  </a:lnTo>
                  <a:lnTo>
                    <a:pt x="709" y="143"/>
                  </a:lnTo>
                  <a:lnTo>
                    <a:pt x="715" y="153"/>
                  </a:lnTo>
                  <a:lnTo>
                    <a:pt x="722" y="158"/>
                  </a:lnTo>
                  <a:lnTo>
                    <a:pt x="726" y="162"/>
                  </a:lnTo>
                  <a:lnTo>
                    <a:pt x="732" y="164"/>
                  </a:lnTo>
                  <a:lnTo>
                    <a:pt x="737" y="164"/>
                  </a:lnTo>
                  <a:lnTo>
                    <a:pt x="737" y="164"/>
                  </a:lnTo>
                  <a:lnTo>
                    <a:pt x="747" y="162"/>
                  </a:lnTo>
                  <a:lnTo>
                    <a:pt x="754" y="160"/>
                  </a:lnTo>
                  <a:lnTo>
                    <a:pt x="761" y="154"/>
                  </a:lnTo>
                  <a:lnTo>
                    <a:pt x="765" y="147"/>
                  </a:lnTo>
                  <a:lnTo>
                    <a:pt x="773" y="123"/>
                  </a:lnTo>
                  <a:lnTo>
                    <a:pt x="775" y="91"/>
                  </a:lnTo>
                  <a:lnTo>
                    <a:pt x="775" y="76"/>
                  </a:lnTo>
                  <a:lnTo>
                    <a:pt x="773" y="61"/>
                  </a:lnTo>
                  <a:lnTo>
                    <a:pt x="771" y="48"/>
                  </a:lnTo>
                  <a:lnTo>
                    <a:pt x="767" y="39"/>
                  </a:lnTo>
                  <a:lnTo>
                    <a:pt x="761" y="30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5" y="19"/>
                  </a:lnTo>
                  <a:lnTo>
                    <a:pt x="737" y="19"/>
                  </a:lnTo>
                  <a:lnTo>
                    <a:pt x="737" y="19"/>
                  </a:lnTo>
                  <a:close/>
                  <a:moveTo>
                    <a:pt x="601" y="19"/>
                  </a:moveTo>
                  <a:lnTo>
                    <a:pt x="594" y="19"/>
                  </a:lnTo>
                  <a:lnTo>
                    <a:pt x="585" y="22"/>
                  </a:lnTo>
                  <a:lnTo>
                    <a:pt x="579" y="28"/>
                  </a:lnTo>
                  <a:lnTo>
                    <a:pt x="573" y="35"/>
                  </a:lnTo>
                  <a:lnTo>
                    <a:pt x="568" y="58"/>
                  </a:lnTo>
                  <a:lnTo>
                    <a:pt x="566" y="91"/>
                  </a:lnTo>
                  <a:lnTo>
                    <a:pt x="566" y="106"/>
                  </a:lnTo>
                  <a:lnTo>
                    <a:pt x="568" y="121"/>
                  </a:lnTo>
                  <a:lnTo>
                    <a:pt x="570" y="132"/>
                  </a:lnTo>
                  <a:lnTo>
                    <a:pt x="573" y="143"/>
                  </a:lnTo>
                  <a:lnTo>
                    <a:pt x="579" y="153"/>
                  </a:lnTo>
                  <a:lnTo>
                    <a:pt x="585" y="158"/>
                  </a:lnTo>
                  <a:lnTo>
                    <a:pt x="590" y="162"/>
                  </a:lnTo>
                  <a:lnTo>
                    <a:pt x="596" y="164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1" y="162"/>
                  </a:lnTo>
                  <a:lnTo>
                    <a:pt x="618" y="160"/>
                  </a:lnTo>
                  <a:lnTo>
                    <a:pt x="624" y="154"/>
                  </a:lnTo>
                  <a:lnTo>
                    <a:pt x="629" y="147"/>
                  </a:lnTo>
                  <a:lnTo>
                    <a:pt x="637" y="123"/>
                  </a:lnTo>
                  <a:lnTo>
                    <a:pt x="639" y="91"/>
                  </a:lnTo>
                  <a:lnTo>
                    <a:pt x="639" y="76"/>
                  </a:lnTo>
                  <a:lnTo>
                    <a:pt x="637" y="61"/>
                  </a:lnTo>
                  <a:lnTo>
                    <a:pt x="635" y="48"/>
                  </a:lnTo>
                  <a:lnTo>
                    <a:pt x="631" y="39"/>
                  </a:lnTo>
                  <a:lnTo>
                    <a:pt x="626" y="30"/>
                  </a:lnTo>
                  <a:lnTo>
                    <a:pt x="618" y="22"/>
                  </a:lnTo>
                  <a:lnTo>
                    <a:pt x="614" y="20"/>
                  </a:lnTo>
                  <a:lnTo>
                    <a:pt x="609" y="19"/>
                  </a:lnTo>
                  <a:lnTo>
                    <a:pt x="601" y="19"/>
                  </a:lnTo>
                  <a:lnTo>
                    <a:pt x="601" y="19"/>
                  </a:lnTo>
                  <a:close/>
                  <a:moveTo>
                    <a:pt x="330" y="19"/>
                  </a:moveTo>
                  <a:lnTo>
                    <a:pt x="320" y="19"/>
                  </a:lnTo>
                  <a:lnTo>
                    <a:pt x="313" y="22"/>
                  </a:lnTo>
                  <a:lnTo>
                    <a:pt x="307" y="28"/>
                  </a:lnTo>
                  <a:lnTo>
                    <a:pt x="302" y="35"/>
                  </a:lnTo>
                  <a:lnTo>
                    <a:pt x="296" y="58"/>
                  </a:lnTo>
                  <a:lnTo>
                    <a:pt x="292" y="91"/>
                  </a:lnTo>
                  <a:lnTo>
                    <a:pt x="294" y="106"/>
                  </a:lnTo>
                  <a:lnTo>
                    <a:pt x="296" y="121"/>
                  </a:lnTo>
                  <a:lnTo>
                    <a:pt x="298" y="132"/>
                  </a:lnTo>
                  <a:lnTo>
                    <a:pt x="302" y="143"/>
                  </a:lnTo>
                  <a:lnTo>
                    <a:pt x="307" y="153"/>
                  </a:lnTo>
                  <a:lnTo>
                    <a:pt x="313" y="158"/>
                  </a:lnTo>
                  <a:lnTo>
                    <a:pt x="318" y="162"/>
                  </a:lnTo>
                  <a:lnTo>
                    <a:pt x="324" y="164"/>
                  </a:lnTo>
                  <a:lnTo>
                    <a:pt x="330" y="164"/>
                  </a:lnTo>
                  <a:lnTo>
                    <a:pt x="330" y="164"/>
                  </a:lnTo>
                  <a:lnTo>
                    <a:pt x="339" y="162"/>
                  </a:lnTo>
                  <a:lnTo>
                    <a:pt x="346" y="160"/>
                  </a:lnTo>
                  <a:lnTo>
                    <a:pt x="352" y="154"/>
                  </a:lnTo>
                  <a:lnTo>
                    <a:pt x="357" y="147"/>
                  </a:lnTo>
                  <a:lnTo>
                    <a:pt x="365" y="123"/>
                  </a:lnTo>
                  <a:lnTo>
                    <a:pt x="367" y="91"/>
                  </a:lnTo>
                  <a:lnTo>
                    <a:pt x="365" y="76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9"/>
                  </a:lnTo>
                  <a:lnTo>
                    <a:pt x="354" y="30"/>
                  </a:lnTo>
                  <a:lnTo>
                    <a:pt x="346" y="22"/>
                  </a:lnTo>
                  <a:lnTo>
                    <a:pt x="343" y="20"/>
                  </a:lnTo>
                  <a:lnTo>
                    <a:pt x="335" y="19"/>
                  </a:lnTo>
                  <a:lnTo>
                    <a:pt x="330" y="19"/>
                  </a:lnTo>
                  <a:lnTo>
                    <a:pt x="330" y="19"/>
                  </a:lnTo>
                  <a:close/>
                  <a:moveTo>
                    <a:pt x="58" y="19"/>
                  </a:moveTo>
                  <a:lnTo>
                    <a:pt x="48" y="19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8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1"/>
                  </a:lnTo>
                  <a:lnTo>
                    <a:pt x="26" y="132"/>
                  </a:lnTo>
                  <a:lnTo>
                    <a:pt x="30" y="143"/>
                  </a:lnTo>
                  <a:lnTo>
                    <a:pt x="35" y="153"/>
                  </a:lnTo>
                  <a:lnTo>
                    <a:pt x="41" y="158"/>
                  </a:lnTo>
                  <a:lnTo>
                    <a:pt x="47" y="162"/>
                  </a:lnTo>
                  <a:lnTo>
                    <a:pt x="50" y="164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67" y="162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3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30"/>
                  </a:lnTo>
                  <a:lnTo>
                    <a:pt x="74" y="22"/>
                  </a:lnTo>
                  <a:lnTo>
                    <a:pt x="69" y="20"/>
                  </a:lnTo>
                  <a:lnTo>
                    <a:pt x="63" y="19"/>
                  </a:lnTo>
                  <a:lnTo>
                    <a:pt x="58" y="19"/>
                  </a:lnTo>
                  <a:lnTo>
                    <a:pt x="58" y="19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60"/>
                  </a:lnTo>
                  <a:lnTo>
                    <a:pt x="3645" y="160"/>
                  </a:lnTo>
                  <a:lnTo>
                    <a:pt x="3645" y="179"/>
                  </a:lnTo>
                  <a:lnTo>
                    <a:pt x="3556" y="179"/>
                  </a:lnTo>
                  <a:lnTo>
                    <a:pt x="3556" y="160"/>
                  </a:lnTo>
                  <a:lnTo>
                    <a:pt x="3591" y="160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6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60"/>
                  </a:lnTo>
                  <a:lnTo>
                    <a:pt x="3508" y="160"/>
                  </a:lnTo>
                  <a:lnTo>
                    <a:pt x="3508" y="179"/>
                  </a:lnTo>
                  <a:lnTo>
                    <a:pt x="3420" y="179"/>
                  </a:lnTo>
                  <a:lnTo>
                    <a:pt x="3420" y="160"/>
                  </a:lnTo>
                  <a:lnTo>
                    <a:pt x="3456" y="160"/>
                  </a:lnTo>
                  <a:lnTo>
                    <a:pt x="3456" y="39"/>
                  </a:lnTo>
                  <a:lnTo>
                    <a:pt x="3457" y="24"/>
                  </a:lnTo>
                  <a:lnTo>
                    <a:pt x="3448" y="35"/>
                  </a:lnTo>
                  <a:lnTo>
                    <a:pt x="3420" y="56"/>
                  </a:lnTo>
                  <a:lnTo>
                    <a:pt x="3411" y="43"/>
                  </a:lnTo>
                  <a:lnTo>
                    <a:pt x="3465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4"/>
                  </a:lnTo>
                  <a:lnTo>
                    <a:pt x="3357" y="11"/>
                  </a:lnTo>
                  <a:lnTo>
                    <a:pt x="3368" y="22"/>
                  </a:lnTo>
                  <a:lnTo>
                    <a:pt x="3375" y="41"/>
                  </a:lnTo>
                  <a:lnTo>
                    <a:pt x="3381" y="63"/>
                  </a:lnTo>
                  <a:lnTo>
                    <a:pt x="3383" y="91"/>
                  </a:lnTo>
                  <a:lnTo>
                    <a:pt x="3381" y="119"/>
                  </a:lnTo>
                  <a:lnTo>
                    <a:pt x="3375" y="141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9"/>
                  </a:lnTo>
                  <a:lnTo>
                    <a:pt x="3325" y="180"/>
                  </a:lnTo>
                  <a:lnTo>
                    <a:pt x="3325" y="180"/>
                  </a:lnTo>
                  <a:lnTo>
                    <a:pt x="3307" y="179"/>
                  </a:lnTo>
                  <a:lnTo>
                    <a:pt x="3292" y="171"/>
                  </a:lnTo>
                  <a:lnTo>
                    <a:pt x="3281" y="158"/>
                  </a:lnTo>
                  <a:lnTo>
                    <a:pt x="3273" y="140"/>
                  </a:lnTo>
                  <a:lnTo>
                    <a:pt x="3269" y="117"/>
                  </a:lnTo>
                  <a:lnTo>
                    <a:pt x="3267" y="91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2"/>
                  </a:lnTo>
                  <a:lnTo>
                    <a:pt x="3294" y="11"/>
                  </a:lnTo>
                  <a:lnTo>
                    <a:pt x="3307" y="4"/>
                  </a:lnTo>
                  <a:lnTo>
                    <a:pt x="3325" y="0"/>
                  </a:lnTo>
                  <a:close/>
                  <a:moveTo>
                    <a:pt x="3193" y="0"/>
                  </a:moveTo>
                  <a:lnTo>
                    <a:pt x="3202" y="0"/>
                  </a:lnTo>
                  <a:lnTo>
                    <a:pt x="3202" y="160"/>
                  </a:lnTo>
                  <a:lnTo>
                    <a:pt x="3236" y="160"/>
                  </a:lnTo>
                  <a:lnTo>
                    <a:pt x="3236" y="179"/>
                  </a:lnTo>
                  <a:lnTo>
                    <a:pt x="3148" y="179"/>
                  </a:lnTo>
                  <a:lnTo>
                    <a:pt x="3148" y="160"/>
                  </a:lnTo>
                  <a:lnTo>
                    <a:pt x="3182" y="160"/>
                  </a:lnTo>
                  <a:lnTo>
                    <a:pt x="3182" y="39"/>
                  </a:lnTo>
                  <a:lnTo>
                    <a:pt x="3186" y="24"/>
                  </a:lnTo>
                  <a:lnTo>
                    <a:pt x="3174" y="35"/>
                  </a:lnTo>
                  <a:lnTo>
                    <a:pt x="3148" y="56"/>
                  </a:lnTo>
                  <a:lnTo>
                    <a:pt x="3137" y="43"/>
                  </a:lnTo>
                  <a:lnTo>
                    <a:pt x="3193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4"/>
                  </a:lnTo>
                  <a:lnTo>
                    <a:pt x="3085" y="11"/>
                  </a:lnTo>
                  <a:lnTo>
                    <a:pt x="3096" y="22"/>
                  </a:lnTo>
                  <a:lnTo>
                    <a:pt x="3104" y="41"/>
                  </a:lnTo>
                  <a:lnTo>
                    <a:pt x="3107" y="63"/>
                  </a:lnTo>
                  <a:lnTo>
                    <a:pt x="3109" y="91"/>
                  </a:lnTo>
                  <a:lnTo>
                    <a:pt x="3107" y="119"/>
                  </a:lnTo>
                  <a:lnTo>
                    <a:pt x="3104" y="141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9"/>
                  </a:lnTo>
                  <a:lnTo>
                    <a:pt x="3052" y="180"/>
                  </a:lnTo>
                  <a:lnTo>
                    <a:pt x="3052" y="180"/>
                  </a:lnTo>
                  <a:lnTo>
                    <a:pt x="3035" y="179"/>
                  </a:lnTo>
                  <a:lnTo>
                    <a:pt x="3020" y="171"/>
                  </a:lnTo>
                  <a:lnTo>
                    <a:pt x="3009" y="158"/>
                  </a:lnTo>
                  <a:lnTo>
                    <a:pt x="3001" y="140"/>
                  </a:lnTo>
                  <a:lnTo>
                    <a:pt x="2996" y="117"/>
                  </a:lnTo>
                  <a:lnTo>
                    <a:pt x="2996" y="91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2"/>
                  </a:lnTo>
                  <a:lnTo>
                    <a:pt x="3022" y="11"/>
                  </a:lnTo>
                  <a:lnTo>
                    <a:pt x="3035" y="4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4"/>
                  </a:lnTo>
                  <a:lnTo>
                    <a:pt x="2949" y="11"/>
                  </a:lnTo>
                  <a:lnTo>
                    <a:pt x="2960" y="22"/>
                  </a:lnTo>
                  <a:lnTo>
                    <a:pt x="2968" y="41"/>
                  </a:lnTo>
                  <a:lnTo>
                    <a:pt x="2971" y="63"/>
                  </a:lnTo>
                  <a:lnTo>
                    <a:pt x="2973" y="91"/>
                  </a:lnTo>
                  <a:lnTo>
                    <a:pt x="2971" y="119"/>
                  </a:lnTo>
                  <a:lnTo>
                    <a:pt x="2968" y="141"/>
                  </a:lnTo>
                  <a:lnTo>
                    <a:pt x="2958" y="158"/>
                  </a:lnTo>
                  <a:lnTo>
                    <a:pt x="2947" y="171"/>
                  </a:lnTo>
                  <a:lnTo>
                    <a:pt x="2934" y="179"/>
                  </a:lnTo>
                  <a:lnTo>
                    <a:pt x="2916" y="180"/>
                  </a:lnTo>
                  <a:lnTo>
                    <a:pt x="2916" y="180"/>
                  </a:lnTo>
                  <a:lnTo>
                    <a:pt x="2899" y="179"/>
                  </a:lnTo>
                  <a:lnTo>
                    <a:pt x="2884" y="171"/>
                  </a:lnTo>
                  <a:lnTo>
                    <a:pt x="2873" y="158"/>
                  </a:lnTo>
                  <a:lnTo>
                    <a:pt x="2865" y="140"/>
                  </a:lnTo>
                  <a:lnTo>
                    <a:pt x="2860" y="117"/>
                  </a:lnTo>
                  <a:lnTo>
                    <a:pt x="2860" y="91"/>
                  </a:lnTo>
                  <a:lnTo>
                    <a:pt x="2860" y="63"/>
                  </a:lnTo>
                  <a:lnTo>
                    <a:pt x="2865" y="41"/>
                  </a:lnTo>
                  <a:lnTo>
                    <a:pt x="2873" y="22"/>
                  </a:lnTo>
                  <a:lnTo>
                    <a:pt x="2884" y="11"/>
                  </a:lnTo>
                  <a:lnTo>
                    <a:pt x="2899" y="4"/>
                  </a:lnTo>
                  <a:lnTo>
                    <a:pt x="2916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4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1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9"/>
                  </a:lnTo>
                  <a:lnTo>
                    <a:pt x="2780" y="180"/>
                  </a:lnTo>
                  <a:lnTo>
                    <a:pt x="2780" y="180"/>
                  </a:lnTo>
                  <a:lnTo>
                    <a:pt x="2761" y="179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40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1"/>
                  </a:lnTo>
                  <a:lnTo>
                    <a:pt x="2737" y="22"/>
                  </a:lnTo>
                  <a:lnTo>
                    <a:pt x="2748" y="11"/>
                  </a:lnTo>
                  <a:lnTo>
                    <a:pt x="2763" y="4"/>
                  </a:lnTo>
                  <a:lnTo>
                    <a:pt x="2780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60"/>
                  </a:lnTo>
                  <a:lnTo>
                    <a:pt x="2692" y="160"/>
                  </a:lnTo>
                  <a:lnTo>
                    <a:pt x="2692" y="179"/>
                  </a:lnTo>
                  <a:lnTo>
                    <a:pt x="2603" y="179"/>
                  </a:lnTo>
                  <a:lnTo>
                    <a:pt x="2603" y="160"/>
                  </a:lnTo>
                  <a:lnTo>
                    <a:pt x="2638" y="160"/>
                  </a:lnTo>
                  <a:lnTo>
                    <a:pt x="2638" y="39"/>
                  </a:lnTo>
                  <a:lnTo>
                    <a:pt x="2640" y="24"/>
                  </a:lnTo>
                  <a:lnTo>
                    <a:pt x="2631" y="35"/>
                  </a:lnTo>
                  <a:lnTo>
                    <a:pt x="2603" y="56"/>
                  </a:lnTo>
                  <a:lnTo>
                    <a:pt x="2594" y="43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9"/>
                  </a:lnTo>
                  <a:lnTo>
                    <a:pt x="2467" y="179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5"/>
                  </a:lnTo>
                  <a:lnTo>
                    <a:pt x="2467" y="56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6" y="0"/>
                  </a:moveTo>
                  <a:lnTo>
                    <a:pt x="2385" y="0"/>
                  </a:lnTo>
                  <a:lnTo>
                    <a:pt x="2385" y="160"/>
                  </a:lnTo>
                  <a:lnTo>
                    <a:pt x="2419" y="160"/>
                  </a:lnTo>
                  <a:lnTo>
                    <a:pt x="2419" y="179"/>
                  </a:lnTo>
                  <a:lnTo>
                    <a:pt x="2331" y="179"/>
                  </a:lnTo>
                  <a:lnTo>
                    <a:pt x="2331" y="160"/>
                  </a:lnTo>
                  <a:lnTo>
                    <a:pt x="2366" y="160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2" y="43"/>
                  </a:lnTo>
                  <a:lnTo>
                    <a:pt x="2376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4"/>
                  </a:lnTo>
                  <a:lnTo>
                    <a:pt x="2268" y="11"/>
                  </a:lnTo>
                  <a:lnTo>
                    <a:pt x="2279" y="22"/>
                  </a:lnTo>
                  <a:lnTo>
                    <a:pt x="2286" y="41"/>
                  </a:lnTo>
                  <a:lnTo>
                    <a:pt x="2292" y="63"/>
                  </a:lnTo>
                  <a:lnTo>
                    <a:pt x="2294" y="91"/>
                  </a:lnTo>
                  <a:lnTo>
                    <a:pt x="2292" y="119"/>
                  </a:lnTo>
                  <a:lnTo>
                    <a:pt x="2286" y="141"/>
                  </a:lnTo>
                  <a:lnTo>
                    <a:pt x="2279" y="158"/>
                  </a:lnTo>
                  <a:lnTo>
                    <a:pt x="2268" y="171"/>
                  </a:lnTo>
                  <a:lnTo>
                    <a:pt x="2253" y="179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9"/>
                  </a:lnTo>
                  <a:lnTo>
                    <a:pt x="2203" y="171"/>
                  </a:lnTo>
                  <a:lnTo>
                    <a:pt x="2191" y="158"/>
                  </a:lnTo>
                  <a:lnTo>
                    <a:pt x="2184" y="140"/>
                  </a:lnTo>
                  <a:lnTo>
                    <a:pt x="2180" y="117"/>
                  </a:lnTo>
                  <a:lnTo>
                    <a:pt x="2178" y="91"/>
                  </a:lnTo>
                  <a:lnTo>
                    <a:pt x="2180" y="63"/>
                  </a:lnTo>
                  <a:lnTo>
                    <a:pt x="2184" y="41"/>
                  </a:lnTo>
                  <a:lnTo>
                    <a:pt x="2193" y="22"/>
                  </a:lnTo>
                  <a:lnTo>
                    <a:pt x="2204" y="11"/>
                  </a:lnTo>
                  <a:lnTo>
                    <a:pt x="2217" y="4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4"/>
                  </a:lnTo>
                  <a:lnTo>
                    <a:pt x="2132" y="11"/>
                  </a:lnTo>
                  <a:lnTo>
                    <a:pt x="2143" y="22"/>
                  </a:lnTo>
                  <a:lnTo>
                    <a:pt x="2150" y="41"/>
                  </a:lnTo>
                  <a:lnTo>
                    <a:pt x="2156" y="63"/>
                  </a:lnTo>
                  <a:lnTo>
                    <a:pt x="2156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2" y="171"/>
                  </a:lnTo>
                  <a:lnTo>
                    <a:pt x="2117" y="179"/>
                  </a:lnTo>
                  <a:lnTo>
                    <a:pt x="2100" y="180"/>
                  </a:lnTo>
                  <a:lnTo>
                    <a:pt x="2100" y="180"/>
                  </a:lnTo>
                  <a:lnTo>
                    <a:pt x="2082" y="179"/>
                  </a:lnTo>
                  <a:lnTo>
                    <a:pt x="2067" y="171"/>
                  </a:lnTo>
                  <a:lnTo>
                    <a:pt x="2055" y="158"/>
                  </a:lnTo>
                  <a:lnTo>
                    <a:pt x="2048" y="140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1"/>
                  </a:lnTo>
                  <a:lnTo>
                    <a:pt x="2057" y="22"/>
                  </a:lnTo>
                  <a:lnTo>
                    <a:pt x="2068" y="11"/>
                  </a:lnTo>
                  <a:lnTo>
                    <a:pt x="2082" y="4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4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9"/>
                  </a:lnTo>
                  <a:lnTo>
                    <a:pt x="1962" y="180"/>
                  </a:lnTo>
                  <a:lnTo>
                    <a:pt x="1962" y="180"/>
                  </a:lnTo>
                  <a:lnTo>
                    <a:pt x="1946" y="179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40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2"/>
                  </a:lnTo>
                  <a:lnTo>
                    <a:pt x="1933" y="11"/>
                  </a:lnTo>
                  <a:lnTo>
                    <a:pt x="1946" y="4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4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9"/>
                  </a:lnTo>
                  <a:lnTo>
                    <a:pt x="1826" y="180"/>
                  </a:lnTo>
                  <a:lnTo>
                    <a:pt x="1826" y="180"/>
                  </a:lnTo>
                  <a:lnTo>
                    <a:pt x="1810" y="179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40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2"/>
                  </a:lnTo>
                  <a:lnTo>
                    <a:pt x="1795" y="11"/>
                  </a:lnTo>
                  <a:lnTo>
                    <a:pt x="1810" y="4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50" y="179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4"/>
                  </a:lnTo>
                  <a:lnTo>
                    <a:pt x="1677" y="35"/>
                  </a:lnTo>
                  <a:lnTo>
                    <a:pt x="1650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4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7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5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1" y="179"/>
                  </a:lnTo>
                  <a:lnTo>
                    <a:pt x="1555" y="180"/>
                  </a:lnTo>
                  <a:lnTo>
                    <a:pt x="1555" y="180"/>
                  </a:lnTo>
                  <a:lnTo>
                    <a:pt x="1536" y="179"/>
                  </a:lnTo>
                  <a:lnTo>
                    <a:pt x="1523" y="171"/>
                  </a:lnTo>
                  <a:lnTo>
                    <a:pt x="1512" y="158"/>
                  </a:lnTo>
                  <a:lnTo>
                    <a:pt x="1504" y="140"/>
                  </a:lnTo>
                  <a:lnTo>
                    <a:pt x="1499" y="117"/>
                  </a:lnTo>
                  <a:lnTo>
                    <a:pt x="1497" y="91"/>
                  </a:lnTo>
                  <a:lnTo>
                    <a:pt x="1499" y="63"/>
                  </a:lnTo>
                  <a:lnTo>
                    <a:pt x="1504" y="41"/>
                  </a:lnTo>
                  <a:lnTo>
                    <a:pt x="1512" y="22"/>
                  </a:lnTo>
                  <a:lnTo>
                    <a:pt x="1523" y="11"/>
                  </a:lnTo>
                  <a:lnTo>
                    <a:pt x="1538" y="4"/>
                  </a:lnTo>
                  <a:lnTo>
                    <a:pt x="1555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4"/>
                  </a:lnTo>
                  <a:lnTo>
                    <a:pt x="1452" y="11"/>
                  </a:lnTo>
                  <a:lnTo>
                    <a:pt x="1462" y="22"/>
                  </a:lnTo>
                  <a:lnTo>
                    <a:pt x="1471" y="41"/>
                  </a:lnTo>
                  <a:lnTo>
                    <a:pt x="1475" y="63"/>
                  </a:lnTo>
                  <a:lnTo>
                    <a:pt x="1476" y="91"/>
                  </a:lnTo>
                  <a:lnTo>
                    <a:pt x="1475" y="119"/>
                  </a:lnTo>
                  <a:lnTo>
                    <a:pt x="1469" y="141"/>
                  </a:lnTo>
                  <a:lnTo>
                    <a:pt x="1462" y="158"/>
                  </a:lnTo>
                  <a:lnTo>
                    <a:pt x="1450" y="171"/>
                  </a:lnTo>
                  <a:lnTo>
                    <a:pt x="1435" y="179"/>
                  </a:lnTo>
                  <a:lnTo>
                    <a:pt x="1419" y="180"/>
                  </a:lnTo>
                  <a:lnTo>
                    <a:pt x="1419" y="180"/>
                  </a:lnTo>
                  <a:lnTo>
                    <a:pt x="1400" y="179"/>
                  </a:lnTo>
                  <a:lnTo>
                    <a:pt x="1385" y="171"/>
                  </a:lnTo>
                  <a:lnTo>
                    <a:pt x="1376" y="158"/>
                  </a:lnTo>
                  <a:lnTo>
                    <a:pt x="1368" y="140"/>
                  </a:lnTo>
                  <a:lnTo>
                    <a:pt x="1363" y="117"/>
                  </a:lnTo>
                  <a:lnTo>
                    <a:pt x="1361" y="91"/>
                  </a:lnTo>
                  <a:lnTo>
                    <a:pt x="1363" y="63"/>
                  </a:lnTo>
                  <a:lnTo>
                    <a:pt x="1368" y="41"/>
                  </a:lnTo>
                  <a:lnTo>
                    <a:pt x="1376" y="22"/>
                  </a:lnTo>
                  <a:lnTo>
                    <a:pt x="1387" y="11"/>
                  </a:lnTo>
                  <a:lnTo>
                    <a:pt x="1402" y="4"/>
                  </a:lnTo>
                  <a:lnTo>
                    <a:pt x="1419" y="0"/>
                  </a:lnTo>
                  <a:close/>
                  <a:moveTo>
                    <a:pt x="1287" y="0"/>
                  </a:moveTo>
                  <a:lnTo>
                    <a:pt x="1296" y="0"/>
                  </a:lnTo>
                  <a:lnTo>
                    <a:pt x="1296" y="160"/>
                  </a:lnTo>
                  <a:lnTo>
                    <a:pt x="1329" y="160"/>
                  </a:lnTo>
                  <a:lnTo>
                    <a:pt x="1329" y="179"/>
                  </a:lnTo>
                  <a:lnTo>
                    <a:pt x="1242" y="179"/>
                  </a:lnTo>
                  <a:lnTo>
                    <a:pt x="1242" y="160"/>
                  </a:lnTo>
                  <a:lnTo>
                    <a:pt x="1277" y="160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70" y="35"/>
                  </a:lnTo>
                  <a:lnTo>
                    <a:pt x="1242" y="56"/>
                  </a:lnTo>
                  <a:lnTo>
                    <a:pt x="1233" y="43"/>
                  </a:lnTo>
                  <a:lnTo>
                    <a:pt x="1287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4"/>
                  </a:lnTo>
                  <a:lnTo>
                    <a:pt x="1179" y="11"/>
                  </a:lnTo>
                  <a:lnTo>
                    <a:pt x="1190" y="22"/>
                  </a:lnTo>
                  <a:lnTo>
                    <a:pt x="1197" y="41"/>
                  </a:lnTo>
                  <a:lnTo>
                    <a:pt x="1203" y="63"/>
                  </a:lnTo>
                  <a:lnTo>
                    <a:pt x="1205" y="91"/>
                  </a:lnTo>
                  <a:lnTo>
                    <a:pt x="1203" y="119"/>
                  </a:lnTo>
                  <a:lnTo>
                    <a:pt x="1197" y="141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9"/>
                  </a:lnTo>
                  <a:lnTo>
                    <a:pt x="1147" y="180"/>
                  </a:lnTo>
                  <a:lnTo>
                    <a:pt x="1147" y="180"/>
                  </a:lnTo>
                  <a:lnTo>
                    <a:pt x="1128" y="179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5" y="140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2"/>
                  </a:lnTo>
                  <a:lnTo>
                    <a:pt x="1115" y="11"/>
                  </a:lnTo>
                  <a:lnTo>
                    <a:pt x="1128" y="4"/>
                  </a:lnTo>
                  <a:lnTo>
                    <a:pt x="1147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8" y="160"/>
                  </a:lnTo>
                  <a:lnTo>
                    <a:pt x="1058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4" y="160"/>
                  </a:lnTo>
                  <a:lnTo>
                    <a:pt x="1004" y="39"/>
                  </a:lnTo>
                  <a:lnTo>
                    <a:pt x="1007" y="24"/>
                  </a:lnTo>
                  <a:lnTo>
                    <a:pt x="996" y="35"/>
                  </a:lnTo>
                  <a:lnTo>
                    <a:pt x="970" y="56"/>
                  </a:lnTo>
                  <a:lnTo>
                    <a:pt x="959" y="43"/>
                  </a:lnTo>
                  <a:lnTo>
                    <a:pt x="1015" y="0"/>
                  </a:lnTo>
                  <a:close/>
                  <a:moveTo>
                    <a:pt x="879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2" y="160"/>
                  </a:lnTo>
                  <a:lnTo>
                    <a:pt x="922" y="179"/>
                  </a:lnTo>
                  <a:lnTo>
                    <a:pt x="832" y="179"/>
                  </a:lnTo>
                  <a:lnTo>
                    <a:pt x="832" y="160"/>
                  </a:lnTo>
                  <a:lnTo>
                    <a:pt x="868" y="160"/>
                  </a:lnTo>
                  <a:lnTo>
                    <a:pt x="868" y="39"/>
                  </a:lnTo>
                  <a:lnTo>
                    <a:pt x="871" y="24"/>
                  </a:lnTo>
                  <a:lnTo>
                    <a:pt x="860" y="35"/>
                  </a:lnTo>
                  <a:lnTo>
                    <a:pt x="832" y="56"/>
                  </a:lnTo>
                  <a:lnTo>
                    <a:pt x="823" y="43"/>
                  </a:lnTo>
                  <a:lnTo>
                    <a:pt x="879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4"/>
                  </a:lnTo>
                  <a:lnTo>
                    <a:pt x="771" y="11"/>
                  </a:lnTo>
                  <a:lnTo>
                    <a:pt x="782" y="22"/>
                  </a:lnTo>
                  <a:lnTo>
                    <a:pt x="789" y="41"/>
                  </a:lnTo>
                  <a:lnTo>
                    <a:pt x="793" y="63"/>
                  </a:lnTo>
                  <a:lnTo>
                    <a:pt x="795" y="91"/>
                  </a:lnTo>
                  <a:lnTo>
                    <a:pt x="793" y="119"/>
                  </a:lnTo>
                  <a:lnTo>
                    <a:pt x="789" y="141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9"/>
                  </a:lnTo>
                  <a:lnTo>
                    <a:pt x="737" y="180"/>
                  </a:lnTo>
                  <a:lnTo>
                    <a:pt x="737" y="180"/>
                  </a:lnTo>
                  <a:lnTo>
                    <a:pt x="721" y="179"/>
                  </a:lnTo>
                  <a:lnTo>
                    <a:pt x="706" y="171"/>
                  </a:lnTo>
                  <a:lnTo>
                    <a:pt x="694" y="158"/>
                  </a:lnTo>
                  <a:lnTo>
                    <a:pt x="687" y="140"/>
                  </a:lnTo>
                  <a:lnTo>
                    <a:pt x="681" y="117"/>
                  </a:lnTo>
                  <a:lnTo>
                    <a:pt x="681" y="91"/>
                  </a:lnTo>
                  <a:lnTo>
                    <a:pt x="681" y="63"/>
                  </a:lnTo>
                  <a:lnTo>
                    <a:pt x="687" y="41"/>
                  </a:lnTo>
                  <a:lnTo>
                    <a:pt x="694" y="22"/>
                  </a:lnTo>
                  <a:lnTo>
                    <a:pt x="706" y="11"/>
                  </a:lnTo>
                  <a:lnTo>
                    <a:pt x="721" y="4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4"/>
                  </a:lnTo>
                  <a:lnTo>
                    <a:pt x="635" y="11"/>
                  </a:lnTo>
                  <a:lnTo>
                    <a:pt x="646" y="22"/>
                  </a:lnTo>
                  <a:lnTo>
                    <a:pt x="653" y="41"/>
                  </a:lnTo>
                  <a:lnTo>
                    <a:pt x="657" y="63"/>
                  </a:lnTo>
                  <a:lnTo>
                    <a:pt x="659" y="91"/>
                  </a:lnTo>
                  <a:lnTo>
                    <a:pt x="657" y="119"/>
                  </a:lnTo>
                  <a:lnTo>
                    <a:pt x="653" y="141"/>
                  </a:lnTo>
                  <a:lnTo>
                    <a:pt x="644" y="158"/>
                  </a:lnTo>
                  <a:lnTo>
                    <a:pt x="633" y="171"/>
                  </a:lnTo>
                  <a:lnTo>
                    <a:pt x="620" y="179"/>
                  </a:lnTo>
                  <a:lnTo>
                    <a:pt x="601" y="180"/>
                  </a:lnTo>
                  <a:lnTo>
                    <a:pt x="601" y="180"/>
                  </a:lnTo>
                  <a:lnTo>
                    <a:pt x="585" y="179"/>
                  </a:lnTo>
                  <a:lnTo>
                    <a:pt x="570" y="171"/>
                  </a:lnTo>
                  <a:lnTo>
                    <a:pt x="559" y="158"/>
                  </a:lnTo>
                  <a:lnTo>
                    <a:pt x="551" y="140"/>
                  </a:lnTo>
                  <a:lnTo>
                    <a:pt x="546" y="117"/>
                  </a:lnTo>
                  <a:lnTo>
                    <a:pt x="544" y="91"/>
                  </a:lnTo>
                  <a:lnTo>
                    <a:pt x="546" y="63"/>
                  </a:lnTo>
                  <a:lnTo>
                    <a:pt x="551" y="41"/>
                  </a:lnTo>
                  <a:lnTo>
                    <a:pt x="559" y="22"/>
                  </a:lnTo>
                  <a:lnTo>
                    <a:pt x="570" y="11"/>
                  </a:lnTo>
                  <a:lnTo>
                    <a:pt x="585" y="4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60"/>
                  </a:lnTo>
                  <a:lnTo>
                    <a:pt x="514" y="160"/>
                  </a:lnTo>
                  <a:lnTo>
                    <a:pt x="514" y="179"/>
                  </a:lnTo>
                  <a:lnTo>
                    <a:pt x="424" y="179"/>
                  </a:lnTo>
                  <a:lnTo>
                    <a:pt x="424" y="160"/>
                  </a:lnTo>
                  <a:lnTo>
                    <a:pt x="460" y="160"/>
                  </a:lnTo>
                  <a:lnTo>
                    <a:pt x="460" y="39"/>
                  </a:lnTo>
                  <a:lnTo>
                    <a:pt x="462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4"/>
                  </a:lnTo>
                  <a:lnTo>
                    <a:pt x="363" y="11"/>
                  </a:lnTo>
                  <a:lnTo>
                    <a:pt x="374" y="22"/>
                  </a:lnTo>
                  <a:lnTo>
                    <a:pt x="382" y="41"/>
                  </a:lnTo>
                  <a:lnTo>
                    <a:pt x="385" y="63"/>
                  </a:lnTo>
                  <a:lnTo>
                    <a:pt x="387" y="91"/>
                  </a:lnTo>
                  <a:lnTo>
                    <a:pt x="385" y="119"/>
                  </a:lnTo>
                  <a:lnTo>
                    <a:pt x="380" y="141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9"/>
                  </a:lnTo>
                  <a:lnTo>
                    <a:pt x="330" y="180"/>
                  </a:lnTo>
                  <a:lnTo>
                    <a:pt x="330" y="180"/>
                  </a:lnTo>
                  <a:lnTo>
                    <a:pt x="311" y="179"/>
                  </a:lnTo>
                  <a:lnTo>
                    <a:pt x="296" y="171"/>
                  </a:lnTo>
                  <a:lnTo>
                    <a:pt x="287" y="158"/>
                  </a:lnTo>
                  <a:lnTo>
                    <a:pt x="279" y="140"/>
                  </a:lnTo>
                  <a:lnTo>
                    <a:pt x="274" y="117"/>
                  </a:lnTo>
                  <a:lnTo>
                    <a:pt x="272" y="91"/>
                  </a:lnTo>
                  <a:lnTo>
                    <a:pt x="274" y="63"/>
                  </a:lnTo>
                  <a:lnTo>
                    <a:pt x="279" y="41"/>
                  </a:lnTo>
                  <a:lnTo>
                    <a:pt x="287" y="22"/>
                  </a:lnTo>
                  <a:lnTo>
                    <a:pt x="298" y="11"/>
                  </a:lnTo>
                  <a:lnTo>
                    <a:pt x="313" y="4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60"/>
                  </a:lnTo>
                  <a:lnTo>
                    <a:pt x="240" y="160"/>
                  </a:lnTo>
                  <a:lnTo>
                    <a:pt x="240" y="179"/>
                  </a:lnTo>
                  <a:lnTo>
                    <a:pt x="153" y="179"/>
                  </a:lnTo>
                  <a:lnTo>
                    <a:pt x="153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1" y="35"/>
                  </a:lnTo>
                  <a:lnTo>
                    <a:pt x="153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4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1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9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39" y="179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40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2"/>
                  </a:lnTo>
                  <a:lnTo>
                    <a:pt x="26" y="11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23">
              <a:extLst>
                <a:ext uri="{FF2B5EF4-FFF2-40B4-BE49-F238E27FC236}">
                  <a16:creationId xmlns:a16="http://schemas.microsoft.com/office/drawing/2014/main" id="{1AA3EAD1-ED37-41B1-B4B2-8ED13DC6B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4883151"/>
              <a:ext cx="5802313" cy="288925"/>
            </a:xfrm>
            <a:custGeom>
              <a:avLst/>
              <a:gdLst>
                <a:gd name="T0" fmla="*/ 3597 w 3655"/>
                <a:gd name="T1" fmla="*/ 163 h 182"/>
                <a:gd name="T2" fmla="*/ 3461 w 3655"/>
                <a:gd name="T3" fmla="*/ 18 h 182"/>
                <a:gd name="T4" fmla="*/ 3470 w 3655"/>
                <a:gd name="T5" fmla="*/ 163 h 182"/>
                <a:gd name="T6" fmla="*/ 3180 w 3655"/>
                <a:gd name="T7" fmla="*/ 18 h 182"/>
                <a:gd name="T8" fmla="*/ 3204 w 3655"/>
                <a:gd name="T9" fmla="*/ 160 h 182"/>
                <a:gd name="T10" fmla="*/ 2763 w 3655"/>
                <a:gd name="T11" fmla="*/ 22 h 182"/>
                <a:gd name="T12" fmla="*/ 2802 w 3655"/>
                <a:gd name="T13" fmla="*/ 154 h 182"/>
                <a:gd name="T14" fmla="*/ 2621 w 3655"/>
                <a:gd name="T15" fmla="*/ 27 h 182"/>
                <a:gd name="T16" fmla="*/ 2672 w 3655"/>
                <a:gd name="T17" fmla="*/ 147 h 182"/>
                <a:gd name="T18" fmla="*/ 2344 w 3655"/>
                <a:gd name="T19" fmla="*/ 35 h 182"/>
                <a:gd name="T20" fmla="*/ 2405 w 3655"/>
                <a:gd name="T21" fmla="*/ 124 h 182"/>
                <a:gd name="T22" fmla="*/ 2065 w 3655"/>
                <a:gd name="T23" fmla="*/ 59 h 182"/>
                <a:gd name="T24" fmla="*/ 2136 w 3655"/>
                <a:gd name="T25" fmla="*/ 91 h 182"/>
                <a:gd name="T26" fmla="*/ 1927 w 3655"/>
                <a:gd name="T27" fmla="*/ 91 h 182"/>
                <a:gd name="T28" fmla="*/ 2000 w 3655"/>
                <a:gd name="T29" fmla="*/ 76 h 182"/>
                <a:gd name="T30" fmla="*/ 1791 w 3655"/>
                <a:gd name="T31" fmla="*/ 106 h 182"/>
                <a:gd name="T32" fmla="*/ 1862 w 3655"/>
                <a:gd name="T33" fmla="*/ 61 h 182"/>
                <a:gd name="T34" fmla="*/ 1657 w 3655"/>
                <a:gd name="T35" fmla="*/ 120 h 182"/>
                <a:gd name="T36" fmla="*/ 1724 w 3655"/>
                <a:gd name="T37" fmla="*/ 48 h 182"/>
                <a:gd name="T38" fmla="*/ 1251 w 3655"/>
                <a:gd name="T39" fmla="*/ 133 h 182"/>
                <a:gd name="T40" fmla="*/ 1311 w 3655"/>
                <a:gd name="T41" fmla="*/ 39 h 182"/>
                <a:gd name="T42" fmla="*/ 983 w 3655"/>
                <a:gd name="T43" fmla="*/ 143 h 182"/>
                <a:gd name="T44" fmla="*/ 1033 w 3655"/>
                <a:gd name="T45" fmla="*/ 29 h 182"/>
                <a:gd name="T46" fmla="*/ 851 w 3655"/>
                <a:gd name="T47" fmla="*/ 152 h 182"/>
                <a:gd name="T48" fmla="*/ 892 w 3655"/>
                <a:gd name="T49" fmla="*/ 24 h 182"/>
                <a:gd name="T50" fmla="*/ 449 w 3655"/>
                <a:gd name="T51" fmla="*/ 158 h 182"/>
                <a:gd name="T52" fmla="*/ 478 w 3655"/>
                <a:gd name="T53" fmla="*/ 20 h 182"/>
                <a:gd name="T54" fmla="*/ 47 w 3655"/>
                <a:gd name="T55" fmla="*/ 161 h 182"/>
                <a:gd name="T56" fmla="*/ 63 w 3655"/>
                <a:gd name="T57" fmla="*/ 18 h 182"/>
                <a:gd name="T58" fmla="*/ 3597 w 3655"/>
                <a:gd name="T59" fmla="*/ 182 h 182"/>
                <a:gd name="T60" fmla="*/ 3504 w 3655"/>
                <a:gd name="T61" fmla="*/ 22 h 182"/>
                <a:gd name="T62" fmla="*/ 3405 w 3655"/>
                <a:gd name="T63" fmla="*/ 63 h 182"/>
                <a:gd name="T64" fmla="*/ 3284 w 3655"/>
                <a:gd name="T65" fmla="*/ 55 h 182"/>
                <a:gd name="T66" fmla="*/ 3189 w 3655"/>
                <a:gd name="T67" fmla="*/ 182 h 182"/>
                <a:gd name="T68" fmla="*/ 3100 w 3655"/>
                <a:gd name="T69" fmla="*/ 178 h 182"/>
                <a:gd name="T70" fmla="*/ 2910 w 3655"/>
                <a:gd name="T71" fmla="*/ 160 h 182"/>
                <a:gd name="T72" fmla="*/ 2823 w 3655"/>
                <a:gd name="T73" fmla="*/ 158 h 182"/>
                <a:gd name="T74" fmla="*/ 2644 w 3655"/>
                <a:gd name="T75" fmla="*/ 0 h 182"/>
                <a:gd name="T76" fmla="*/ 2601 w 3655"/>
                <a:gd name="T77" fmla="*/ 158 h 182"/>
                <a:gd name="T78" fmla="*/ 2502 w 3655"/>
                <a:gd name="T79" fmla="*/ 160 h 182"/>
                <a:gd name="T80" fmla="*/ 2415 w 3655"/>
                <a:gd name="T81" fmla="*/ 158 h 182"/>
                <a:gd name="T82" fmla="*/ 2240 w 3655"/>
                <a:gd name="T83" fmla="*/ 0 h 182"/>
                <a:gd name="T84" fmla="*/ 2132 w 3655"/>
                <a:gd name="T85" fmla="*/ 11 h 182"/>
                <a:gd name="T86" fmla="*/ 2042 w 3655"/>
                <a:gd name="T87" fmla="*/ 91 h 182"/>
                <a:gd name="T88" fmla="*/ 2005 w 3655"/>
                <a:gd name="T89" fmla="*/ 158 h 182"/>
                <a:gd name="T90" fmla="*/ 1826 w 3655"/>
                <a:gd name="T91" fmla="*/ 0 h 182"/>
                <a:gd name="T92" fmla="*/ 1784 w 3655"/>
                <a:gd name="T93" fmla="*/ 158 h 182"/>
                <a:gd name="T94" fmla="*/ 1748 w 3655"/>
                <a:gd name="T95" fmla="*/ 91 h 182"/>
                <a:gd name="T96" fmla="*/ 1659 w 3655"/>
                <a:gd name="T97" fmla="*/ 11 h 182"/>
                <a:gd name="T98" fmla="*/ 1422 w 3655"/>
                <a:gd name="T99" fmla="*/ 0 h 182"/>
                <a:gd name="T100" fmla="*/ 1316 w 3655"/>
                <a:gd name="T101" fmla="*/ 11 h 182"/>
                <a:gd name="T102" fmla="*/ 1225 w 3655"/>
                <a:gd name="T103" fmla="*/ 91 h 182"/>
                <a:gd name="T104" fmla="*/ 1132 w 3655"/>
                <a:gd name="T105" fmla="*/ 37 h 182"/>
                <a:gd name="T106" fmla="*/ 1011 w 3655"/>
                <a:gd name="T107" fmla="*/ 182 h 182"/>
                <a:gd name="T108" fmla="*/ 907 w 3655"/>
                <a:gd name="T109" fmla="*/ 11 h 182"/>
                <a:gd name="T110" fmla="*/ 817 w 3655"/>
                <a:gd name="T111" fmla="*/ 91 h 182"/>
                <a:gd name="T112" fmla="*/ 724 w 3655"/>
                <a:gd name="T113" fmla="*/ 37 h 182"/>
                <a:gd name="T114" fmla="*/ 607 w 3655"/>
                <a:gd name="T115" fmla="*/ 0 h 182"/>
                <a:gd name="T116" fmla="*/ 434 w 3655"/>
                <a:gd name="T117" fmla="*/ 171 h 182"/>
                <a:gd name="T118" fmla="*/ 289 w 3655"/>
                <a:gd name="T119" fmla="*/ 160 h 182"/>
                <a:gd name="T120" fmla="*/ 190 w 3655"/>
                <a:gd name="T121" fmla="*/ 24 h 182"/>
                <a:gd name="T122" fmla="*/ 74 w 3655"/>
                <a:gd name="T123" fmla="*/ 17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55" h="182">
                  <a:moveTo>
                    <a:pt x="3597" y="18"/>
                  </a:moveTo>
                  <a:lnTo>
                    <a:pt x="3588" y="18"/>
                  </a:lnTo>
                  <a:lnTo>
                    <a:pt x="3580" y="22"/>
                  </a:lnTo>
                  <a:lnTo>
                    <a:pt x="3575" y="27"/>
                  </a:lnTo>
                  <a:lnTo>
                    <a:pt x="3569" y="35"/>
                  </a:lnTo>
                  <a:lnTo>
                    <a:pt x="3562" y="59"/>
                  </a:lnTo>
                  <a:lnTo>
                    <a:pt x="3560" y="91"/>
                  </a:lnTo>
                  <a:lnTo>
                    <a:pt x="3562" y="106"/>
                  </a:lnTo>
                  <a:lnTo>
                    <a:pt x="3562" y="120"/>
                  </a:lnTo>
                  <a:lnTo>
                    <a:pt x="3565" y="133"/>
                  </a:lnTo>
                  <a:lnTo>
                    <a:pt x="3569" y="143"/>
                  </a:lnTo>
                  <a:lnTo>
                    <a:pt x="3575" y="152"/>
                  </a:lnTo>
                  <a:lnTo>
                    <a:pt x="3580" y="158"/>
                  </a:lnTo>
                  <a:lnTo>
                    <a:pt x="3586" y="161"/>
                  </a:lnTo>
                  <a:lnTo>
                    <a:pt x="3591" y="163"/>
                  </a:lnTo>
                  <a:lnTo>
                    <a:pt x="3597" y="163"/>
                  </a:lnTo>
                  <a:lnTo>
                    <a:pt x="3597" y="163"/>
                  </a:lnTo>
                  <a:lnTo>
                    <a:pt x="3606" y="163"/>
                  </a:lnTo>
                  <a:lnTo>
                    <a:pt x="3614" y="160"/>
                  </a:lnTo>
                  <a:lnTo>
                    <a:pt x="3619" y="154"/>
                  </a:lnTo>
                  <a:lnTo>
                    <a:pt x="3625" y="147"/>
                  </a:lnTo>
                  <a:lnTo>
                    <a:pt x="3631" y="124"/>
                  </a:lnTo>
                  <a:lnTo>
                    <a:pt x="3634" y="91"/>
                  </a:lnTo>
                  <a:lnTo>
                    <a:pt x="3632" y="76"/>
                  </a:lnTo>
                  <a:lnTo>
                    <a:pt x="3632" y="61"/>
                  </a:lnTo>
                  <a:lnTo>
                    <a:pt x="3629" y="48"/>
                  </a:lnTo>
                  <a:lnTo>
                    <a:pt x="3625" y="39"/>
                  </a:lnTo>
                  <a:lnTo>
                    <a:pt x="3621" y="29"/>
                  </a:lnTo>
                  <a:lnTo>
                    <a:pt x="3614" y="24"/>
                  </a:lnTo>
                  <a:lnTo>
                    <a:pt x="3608" y="20"/>
                  </a:lnTo>
                  <a:lnTo>
                    <a:pt x="3603" y="18"/>
                  </a:lnTo>
                  <a:lnTo>
                    <a:pt x="3597" y="18"/>
                  </a:lnTo>
                  <a:lnTo>
                    <a:pt x="3597" y="18"/>
                  </a:lnTo>
                  <a:close/>
                  <a:moveTo>
                    <a:pt x="3461" y="18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7"/>
                  </a:lnTo>
                  <a:lnTo>
                    <a:pt x="3433" y="35"/>
                  </a:lnTo>
                  <a:lnTo>
                    <a:pt x="3426" y="59"/>
                  </a:lnTo>
                  <a:lnTo>
                    <a:pt x="3424" y="91"/>
                  </a:lnTo>
                  <a:lnTo>
                    <a:pt x="3424" y="106"/>
                  </a:lnTo>
                  <a:lnTo>
                    <a:pt x="3426" y="120"/>
                  </a:lnTo>
                  <a:lnTo>
                    <a:pt x="3429" y="133"/>
                  </a:lnTo>
                  <a:lnTo>
                    <a:pt x="3433" y="143"/>
                  </a:lnTo>
                  <a:lnTo>
                    <a:pt x="3439" y="152"/>
                  </a:lnTo>
                  <a:lnTo>
                    <a:pt x="3444" y="158"/>
                  </a:lnTo>
                  <a:lnTo>
                    <a:pt x="3450" y="161"/>
                  </a:lnTo>
                  <a:lnTo>
                    <a:pt x="3456" y="163"/>
                  </a:lnTo>
                  <a:lnTo>
                    <a:pt x="3461" y="163"/>
                  </a:lnTo>
                  <a:lnTo>
                    <a:pt x="3461" y="163"/>
                  </a:lnTo>
                  <a:lnTo>
                    <a:pt x="3470" y="163"/>
                  </a:lnTo>
                  <a:lnTo>
                    <a:pt x="3478" y="160"/>
                  </a:lnTo>
                  <a:lnTo>
                    <a:pt x="3483" y="154"/>
                  </a:lnTo>
                  <a:lnTo>
                    <a:pt x="3489" y="147"/>
                  </a:lnTo>
                  <a:lnTo>
                    <a:pt x="3495" y="124"/>
                  </a:lnTo>
                  <a:lnTo>
                    <a:pt x="3496" y="91"/>
                  </a:lnTo>
                  <a:lnTo>
                    <a:pt x="3496" y="76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9"/>
                  </a:lnTo>
                  <a:lnTo>
                    <a:pt x="3483" y="29"/>
                  </a:lnTo>
                  <a:lnTo>
                    <a:pt x="3478" y="24"/>
                  </a:lnTo>
                  <a:lnTo>
                    <a:pt x="3472" y="20"/>
                  </a:lnTo>
                  <a:lnTo>
                    <a:pt x="3467" y="18"/>
                  </a:lnTo>
                  <a:lnTo>
                    <a:pt x="3461" y="18"/>
                  </a:lnTo>
                  <a:lnTo>
                    <a:pt x="3461" y="18"/>
                  </a:lnTo>
                  <a:close/>
                  <a:moveTo>
                    <a:pt x="3189" y="18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7"/>
                  </a:lnTo>
                  <a:lnTo>
                    <a:pt x="3161" y="35"/>
                  </a:lnTo>
                  <a:lnTo>
                    <a:pt x="3154" y="59"/>
                  </a:lnTo>
                  <a:lnTo>
                    <a:pt x="3152" y="91"/>
                  </a:lnTo>
                  <a:lnTo>
                    <a:pt x="3152" y="106"/>
                  </a:lnTo>
                  <a:lnTo>
                    <a:pt x="3154" y="120"/>
                  </a:lnTo>
                  <a:lnTo>
                    <a:pt x="3158" y="133"/>
                  </a:lnTo>
                  <a:lnTo>
                    <a:pt x="3161" y="143"/>
                  </a:lnTo>
                  <a:lnTo>
                    <a:pt x="3165" y="152"/>
                  </a:lnTo>
                  <a:lnTo>
                    <a:pt x="3173" y="158"/>
                  </a:lnTo>
                  <a:lnTo>
                    <a:pt x="3176" y="161"/>
                  </a:lnTo>
                  <a:lnTo>
                    <a:pt x="3182" y="163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3"/>
                  </a:lnTo>
                  <a:lnTo>
                    <a:pt x="3204" y="160"/>
                  </a:lnTo>
                  <a:lnTo>
                    <a:pt x="3212" y="154"/>
                  </a:lnTo>
                  <a:lnTo>
                    <a:pt x="3215" y="147"/>
                  </a:lnTo>
                  <a:lnTo>
                    <a:pt x="3223" y="124"/>
                  </a:lnTo>
                  <a:lnTo>
                    <a:pt x="3225" y="91"/>
                  </a:lnTo>
                  <a:lnTo>
                    <a:pt x="3225" y="76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9"/>
                  </a:lnTo>
                  <a:lnTo>
                    <a:pt x="3212" y="29"/>
                  </a:lnTo>
                  <a:lnTo>
                    <a:pt x="3206" y="24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8"/>
                  </a:lnTo>
                  <a:lnTo>
                    <a:pt x="3189" y="18"/>
                  </a:lnTo>
                  <a:close/>
                  <a:moveTo>
                    <a:pt x="2780" y="18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7"/>
                  </a:lnTo>
                  <a:lnTo>
                    <a:pt x="2752" y="35"/>
                  </a:lnTo>
                  <a:lnTo>
                    <a:pt x="2746" y="59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0"/>
                  </a:lnTo>
                  <a:lnTo>
                    <a:pt x="2748" y="133"/>
                  </a:lnTo>
                  <a:lnTo>
                    <a:pt x="2752" y="143"/>
                  </a:lnTo>
                  <a:lnTo>
                    <a:pt x="2757" y="152"/>
                  </a:lnTo>
                  <a:lnTo>
                    <a:pt x="2763" y="158"/>
                  </a:lnTo>
                  <a:lnTo>
                    <a:pt x="2769" y="161"/>
                  </a:lnTo>
                  <a:lnTo>
                    <a:pt x="2774" y="163"/>
                  </a:lnTo>
                  <a:lnTo>
                    <a:pt x="2780" y="163"/>
                  </a:lnTo>
                  <a:lnTo>
                    <a:pt x="2780" y="163"/>
                  </a:lnTo>
                  <a:lnTo>
                    <a:pt x="2789" y="163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4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29"/>
                  </a:lnTo>
                  <a:lnTo>
                    <a:pt x="2796" y="24"/>
                  </a:lnTo>
                  <a:lnTo>
                    <a:pt x="2793" y="20"/>
                  </a:lnTo>
                  <a:lnTo>
                    <a:pt x="2787" y="18"/>
                  </a:lnTo>
                  <a:lnTo>
                    <a:pt x="2780" y="18"/>
                  </a:lnTo>
                  <a:lnTo>
                    <a:pt x="2780" y="18"/>
                  </a:lnTo>
                  <a:close/>
                  <a:moveTo>
                    <a:pt x="2644" y="18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7"/>
                  </a:lnTo>
                  <a:lnTo>
                    <a:pt x="2616" y="35"/>
                  </a:lnTo>
                  <a:lnTo>
                    <a:pt x="2610" y="59"/>
                  </a:lnTo>
                  <a:lnTo>
                    <a:pt x="2607" y="91"/>
                  </a:lnTo>
                  <a:lnTo>
                    <a:pt x="2608" y="106"/>
                  </a:lnTo>
                  <a:lnTo>
                    <a:pt x="2610" y="120"/>
                  </a:lnTo>
                  <a:lnTo>
                    <a:pt x="2612" y="133"/>
                  </a:lnTo>
                  <a:lnTo>
                    <a:pt x="2616" y="143"/>
                  </a:lnTo>
                  <a:lnTo>
                    <a:pt x="2621" y="152"/>
                  </a:lnTo>
                  <a:lnTo>
                    <a:pt x="2627" y="158"/>
                  </a:lnTo>
                  <a:lnTo>
                    <a:pt x="2633" y="161"/>
                  </a:lnTo>
                  <a:lnTo>
                    <a:pt x="2638" y="163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3"/>
                  </a:lnTo>
                  <a:lnTo>
                    <a:pt x="2661" y="160"/>
                  </a:lnTo>
                  <a:lnTo>
                    <a:pt x="2666" y="154"/>
                  </a:lnTo>
                  <a:lnTo>
                    <a:pt x="2672" y="147"/>
                  </a:lnTo>
                  <a:lnTo>
                    <a:pt x="2679" y="124"/>
                  </a:lnTo>
                  <a:lnTo>
                    <a:pt x="2681" y="91"/>
                  </a:lnTo>
                  <a:lnTo>
                    <a:pt x="2681" y="76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9"/>
                  </a:lnTo>
                  <a:lnTo>
                    <a:pt x="2668" y="29"/>
                  </a:lnTo>
                  <a:lnTo>
                    <a:pt x="2661" y="24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8"/>
                  </a:lnTo>
                  <a:lnTo>
                    <a:pt x="2644" y="18"/>
                  </a:lnTo>
                  <a:close/>
                  <a:moveTo>
                    <a:pt x="2372" y="18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7"/>
                  </a:lnTo>
                  <a:lnTo>
                    <a:pt x="2344" y="35"/>
                  </a:lnTo>
                  <a:lnTo>
                    <a:pt x="2337" y="59"/>
                  </a:lnTo>
                  <a:lnTo>
                    <a:pt x="2335" y="91"/>
                  </a:lnTo>
                  <a:lnTo>
                    <a:pt x="2335" y="106"/>
                  </a:lnTo>
                  <a:lnTo>
                    <a:pt x="2337" y="120"/>
                  </a:lnTo>
                  <a:lnTo>
                    <a:pt x="2340" y="133"/>
                  </a:lnTo>
                  <a:lnTo>
                    <a:pt x="2344" y="143"/>
                  </a:lnTo>
                  <a:lnTo>
                    <a:pt x="2350" y="152"/>
                  </a:lnTo>
                  <a:lnTo>
                    <a:pt x="2355" y="158"/>
                  </a:lnTo>
                  <a:lnTo>
                    <a:pt x="2361" y="161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9" y="160"/>
                  </a:lnTo>
                  <a:lnTo>
                    <a:pt x="2394" y="154"/>
                  </a:lnTo>
                  <a:lnTo>
                    <a:pt x="2400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9"/>
                  </a:lnTo>
                  <a:lnTo>
                    <a:pt x="2394" y="29"/>
                  </a:lnTo>
                  <a:lnTo>
                    <a:pt x="2389" y="24"/>
                  </a:lnTo>
                  <a:lnTo>
                    <a:pt x="2383" y="20"/>
                  </a:lnTo>
                  <a:lnTo>
                    <a:pt x="2378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2100" y="18"/>
                  </a:moveTo>
                  <a:lnTo>
                    <a:pt x="2091" y="18"/>
                  </a:lnTo>
                  <a:lnTo>
                    <a:pt x="2083" y="22"/>
                  </a:lnTo>
                  <a:lnTo>
                    <a:pt x="2076" y="27"/>
                  </a:lnTo>
                  <a:lnTo>
                    <a:pt x="2072" y="35"/>
                  </a:lnTo>
                  <a:lnTo>
                    <a:pt x="2065" y="59"/>
                  </a:lnTo>
                  <a:lnTo>
                    <a:pt x="2063" y="91"/>
                  </a:lnTo>
                  <a:lnTo>
                    <a:pt x="2063" y="106"/>
                  </a:lnTo>
                  <a:lnTo>
                    <a:pt x="2065" y="120"/>
                  </a:lnTo>
                  <a:lnTo>
                    <a:pt x="2068" y="133"/>
                  </a:lnTo>
                  <a:lnTo>
                    <a:pt x="2072" y="143"/>
                  </a:lnTo>
                  <a:lnTo>
                    <a:pt x="2076" y="152"/>
                  </a:lnTo>
                  <a:lnTo>
                    <a:pt x="2083" y="158"/>
                  </a:lnTo>
                  <a:lnTo>
                    <a:pt x="2087" y="161"/>
                  </a:lnTo>
                  <a:lnTo>
                    <a:pt x="2093" y="163"/>
                  </a:lnTo>
                  <a:lnTo>
                    <a:pt x="2100" y="163"/>
                  </a:lnTo>
                  <a:lnTo>
                    <a:pt x="2100" y="163"/>
                  </a:lnTo>
                  <a:lnTo>
                    <a:pt x="2108" y="163"/>
                  </a:lnTo>
                  <a:lnTo>
                    <a:pt x="2115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4" y="124"/>
                  </a:lnTo>
                  <a:lnTo>
                    <a:pt x="2136" y="91"/>
                  </a:lnTo>
                  <a:lnTo>
                    <a:pt x="2136" y="76"/>
                  </a:lnTo>
                  <a:lnTo>
                    <a:pt x="2134" y="61"/>
                  </a:lnTo>
                  <a:lnTo>
                    <a:pt x="2132" y="48"/>
                  </a:lnTo>
                  <a:lnTo>
                    <a:pt x="2128" y="39"/>
                  </a:lnTo>
                  <a:lnTo>
                    <a:pt x="2122" y="29"/>
                  </a:lnTo>
                  <a:lnTo>
                    <a:pt x="2117" y="24"/>
                  </a:lnTo>
                  <a:lnTo>
                    <a:pt x="2111" y="20"/>
                  </a:lnTo>
                  <a:lnTo>
                    <a:pt x="2106" y="18"/>
                  </a:lnTo>
                  <a:lnTo>
                    <a:pt x="2100" y="18"/>
                  </a:lnTo>
                  <a:lnTo>
                    <a:pt x="2100" y="18"/>
                  </a:lnTo>
                  <a:close/>
                  <a:moveTo>
                    <a:pt x="1962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7"/>
                  </a:lnTo>
                  <a:lnTo>
                    <a:pt x="1936" y="35"/>
                  </a:lnTo>
                  <a:lnTo>
                    <a:pt x="1929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0"/>
                  </a:lnTo>
                  <a:lnTo>
                    <a:pt x="1931" y="133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1"/>
                  </a:lnTo>
                  <a:lnTo>
                    <a:pt x="1957" y="163"/>
                  </a:lnTo>
                  <a:lnTo>
                    <a:pt x="1962" y="163"/>
                  </a:lnTo>
                  <a:lnTo>
                    <a:pt x="1962" y="163"/>
                  </a:lnTo>
                  <a:lnTo>
                    <a:pt x="1972" y="163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4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70" y="18"/>
                  </a:lnTo>
                  <a:lnTo>
                    <a:pt x="1962" y="18"/>
                  </a:lnTo>
                  <a:lnTo>
                    <a:pt x="1962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7"/>
                  </a:lnTo>
                  <a:lnTo>
                    <a:pt x="1799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0"/>
                  </a:lnTo>
                  <a:lnTo>
                    <a:pt x="1795" y="133"/>
                  </a:lnTo>
                  <a:lnTo>
                    <a:pt x="1799" y="143"/>
                  </a:lnTo>
                  <a:lnTo>
                    <a:pt x="1804" y="152"/>
                  </a:lnTo>
                  <a:lnTo>
                    <a:pt x="1812" y="158"/>
                  </a:lnTo>
                  <a:lnTo>
                    <a:pt x="1815" y="161"/>
                  </a:lnTo>
                  <a:lnTo>
                    <a:pt x="1821" y="163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3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4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8"/>
                  </a:lnTo>
                  <a:lnTo>
                    <a:pt x="1826" y="18"/>
                  </a:lnTo>
                  <a:close/>
                  <a:moveTo>
                    <a:pt x="1691" y="18"/>
                  </a:moveTo>
                  <a:lnTo>
                    <a:pt x="1681" y="18"/>
                  </a:lnTo>
                  <a:lnTo>
                    <a:pt x="1674" y="22"/>
                  </a:lnTo>
                  <a:lnTo>
                    <a:pt x="1668" y="27"/>
                  </a:lnTo>
                  <a:lnTo>
                    <a:pt x="1663" y="35"/>
                  </a:lnTo>
                  <a:lnTo>
                    <a:pt x="1657" y="59"/>
                  </a:lnTo>
                  <a:lnTo>
                    <a:pt x="1655" y="91"/>
                  </a:lnTo>
                  <a:lnTo>
                    <a:pt x="1655" y="106"/>
                  </a:lnTo>
                  <a:lnTo>
                    <a:pt x="1657" y="120"/>
                  </a:lnTo>
                  <a:lnTo>
                    <a:pt x="1659" y="133"/>
                  </a:lnTo>
                  <a:lnTo>
                    <a:pt x="1663" y="143"/>
                  </a:lnTo>
                  <a:lnTo>
                    <a:pt x="1668" y="152"/>
                  </a:lnTo>
                  <a:lnTo>
                    <a:pt x="1674" y="158"/>
                  </a:lnTo>
                  <a:lnTo>
                    <a:pt x="1679" y="161"/>
                  </a:lnTo>
                  <a:lnTo>
                    <a:pt x="1685" y="163"/>
                  </a:lnTo>
                  <a:lnTo>
                    <a:pt x="1691" y="163"/>
                  </a:lnTo>
                  <a:lnTo>
                    <a:pt x="1691" y="163"/>
                  </a:lnTo>
                  <a:lnTo>
                    <a:pt x="1700" y="163"/>
                  </a:lnTo>
                  <a:lnTo>
                    <a:pt x="1707" y="160"/>
                  </a:lnTo>
                  <a:lnTo>
                    <a:pt x="1713" y="154"/>
                  </a:lnTo>
                  <a:lnTo>
                    <a:pt x="1718" y="147"/>
                  </a:lnTo>
                  <a:lnTo>
                    <a:pt x="1726" y="124"/>
                  </a:lnTo>
                  <a:lnTo>
                    <a:pt x="1728" y="91"/>
                  </a:lnTo>
                  <a:lnTo>
                    <a:pt x="1728" y="76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9"/>
                  </a:lnTo>
                  <a:lnTo>
                    <a:pt x="1715" y="29"/>
                  </a:lnTo>
                  <a:lnTo>
                    <a:pt x="1707" y="24"/>
                  </a:lnTo>
                  <a:lnTo>
                    <a:pt x="1704" y="20"/>
                  </a:lnTo>
                  <a:lnTo>
                    <a:pt x="1698" y="18"/>
                  </a:lnTo>
                  <a:lnTo>
                    <a:pt x="1691" y="18"/>
                  </a:lnTo>
                  <a:lnTo>
                    <a:pt x="1691" y="18"/>
                  </a:lnTo>
                  <a:close/>
                  <a:moveTo>
                    <a:pt x="1283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7"/>
                  </a:lnTo>
                  <a:lnTo>
                    <a:pt x="1255" y="35"/>
                  </a:lnTo>
                  <a:lnTo>
                    <a:pt x="1247" y="59"/>
                  </a:lnTo>
                  <a:lnTo>
                    <a:pt x="1246" y="91"/>
                  </a:lnTo>
                  <a:lnTo>
                    <a:pt x="1247" y="106"/>
                  </a:lnTo>
                  <a:lnTo>
                    <a:pt x="1247" y="120"/>
                  </a:lnTo>
                  <a:lnTo>
                    <a:pt x="1251" y="133"/>
                  </a:lnTo>
                  <a:lnTo>
                    <a:pt x="1255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2" y="161"/>
                  </a:lnTo>
                  <a:lnTo>
                    <a:pt x="1277" y="163"/>
                  </a:lnTo>
                  <a:lnTo>
                    <a:pt x="1283" y="163"/>
                  </a:lnTo>
                  <a:lnTo>
                    <a:pt x="1283" y="163"/>
                  </a:lnTo>
                  <a:lnTo>
                    <a:pt x="1292" y="163"/>
                  </a:lnTo>
                  <a:lnTo>
                    <a:pt x="1300" y="160"/>
                  </a:lnTo>
                  <a:lnTo>
                    <a:pt x="1305" y="154"/>
                  </a:lnTo>
                  <a:lnTo>
                    <a:pt x="1311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9"/>
                  </a:lnTo>
                  <a:lnTo>
                    <a:pt x="1305" y="29"/>
                  </a:lnTo>
                  <a:lnTo>
                    <a:pt x="1300" y="24"/>
                  </a:lnTo>
                  <a:lnTo>
                    <a:pt x="1294" y="20"/>
                  </a:lnTo>
                  <a:lnTo>
                    <a:pt x="1288" y="18"/>
                  </a:lnTo>
                  <a:lnTo>
                    <a:pt x="1283" y="18"/>
                  </a:lnTo>
                  <a:lnTo>
                    <a:pt x="1283" y="18"/>
                  </a:lnTo>
                  <a:close/>
                  <a:moveTo>
                    <a:pt x="1011" y="18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7"/>
                  </a:lnTo>
                  <a:lnTo>
                    <a:pt x="983" y="35"/>
                  </a:lnTo>
                  <a:lnTo>
                    <a:pt x="976" y="59"/>
                  </a:lnTo>
                  <a:lnTo>
                    <a:pt x="974" y="91"/>
                  </a:lnTo>
                  <a:lnTo>
                    <a:pt x="974" y="106"/>
                  </a:lnTo>
                  <a:lnTo>
                    <a:pt x="976" y="120"/>
                  </a:lnTo>
                  <a:lnTo>
                    <a:pt x="979" y="133"/>
                  </a:lnTo>
                  <a:lnTo>
                    <a:pt x="983" y="143"/>
                  </a:lnTo>
                  <a:lnTo>
                    <a:pt x="987" y="152"/>
                  </a:lnTo>
                  <a:lnTo>
                    <a:pt x="994" y="158"/>
                  </a:lnTo>
                  <a:lnTo>
                    <a:pt x="998" y="161"/>
                  </a:lnTo>
                  <a:lnTo>
                    <a:pt x="1004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3"/>
                  </a:lnTo>
                  <a:lnTo>
                    <a:pt x="1026" y="160"/>
                  </a:lnTo>
                  <a:lnTo>
                    <a:pt x="1033" y="154"/>
                  </a:lnTo>
                  <a:lnTo>
                    <a:pt x="1039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9"/>
                  </a:lnTo>
                  <a:lnTo>
                    <a:pt x="1033" y="29"/>
                  </a:lnTo>
                  <a:lnTo>
                    <a:pt x="1028" y="24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3" y="18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7"/>
                  </a:lnTo>
                  <a:lnTo>
                    <a:pt x="847" y="35"/>
                  </a:lnTo>
                  <a:lnTo>
                    <a:pt x="840" y="59"/>
                  </a:lnTo>
                  <a:lnTo>
                    <a:pt x="838" y="91"/>
                  </a:lnTo>
                  <a:lnTo>
                    <a:pt x="838" y="106"/>
                  </a:lnTo>
                  <a:lnTo>
                    <a:pt x="840" y="120"/>
                  </a:lnTo>
                  <a:lnTo>
                    <a:pt x="842" y="133"/>
                  </a:lnTo>
                  <a:lnTo>
                    <a:pt x="847" y="143"/>
                  </a:lnTo>
                  <a:lnTo>
                    <a:pt x="851" y="152"/>
                  </a:lnTo>
                  <a:lnTo>
                    <a:pt x="858" y="158"/>
                  </a:lnTo>
                  <a:lnTo>
                    <a:pt x="862" y="161"/>
                  </a:lnTo>
                  <a:lnTo>
                    <a:pt x="868" y="163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1" y="147"/>
                  </a:lnTo>
                  <a:lnTo>
                    <a:pt x="909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2" y="24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8"/>
                  </a:lnTo>
                  <a:lnTo>
                    <a:pt x="873" y="18"/>
                  </a:lnTo>
                  <a:close/>
                  <a:moveTo>
                    <a:pt x="465" y="18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7"/>
                  </a:lnTo>
                  <a:lnTo>
                    <a:pt x="438" y="35"/>
                  </a:lnTo>
                  <a:lnTo>
                    <a:pt x="432" y="59"/>
                  </a:lnTo>
                  <a:lnTo>
                    <a:pt x="428" y="91"/>
                  </a:lnTo>
                  <a:lnTo>
                    <a:pt x="430" y="106"/>
                  </a:lnTo>
                  <a:lnTo>
                    <a:pt x="432" y="120"/>
                  </a:lnTo>
                  <a:lnTo>
                    <a:pt x="434" y="133"/>
                  </a:lnTo>
                  <a:lnTo>
                    <a:pt x="438" y="143"/>
                  </a:lnTo>
                  <a:lnTo>
                    <a:pt x="443" y="152"/>
                  </a:lnTo>
                  <a:lnTo>
                    <a:pt x="449" y="158"/>
                  </a:lnTo>
                  <a:lnTo>
                    <a:pt x="454" y="161"/>
                  </a:lnTo>
                  <a:lnTo>
                    <a:pt x="460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5" y="163"/>
                  </a:lnTo>
                  <a:lnTo>
                    <a:pt x="482" y="160"/>
                  </a:lnTo>
                  <a:lnTo>
                    <a:pt x="488" y="154"/>
                  </a:lnTo>
                  <a:lnTo>
                    <a:pt x="493" y="147"/>
                  </a:lnTo>
                  <a:lnTo>
                    <a:pt x="501" y="124"/>
                  </a:lnTo>
                  <a:lnTo>
                    <a:pt x="503" y="91"/>
                  </a:lnTo>
                  <a:lnTo>
                    <a:pt x="503" y="76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9"/>
                  </a:lnTo>
                  <a:lnTo>
                    <a:pt x="490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58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7"/>
                  </a:lnTo>
                  <a:lnTo>
                    <a:pt x="30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0"/>
                  </a:lnTo>
                  <a:lnTo>
                    <a:pt x="26" y="133"/>
                  </a:lnTo>
                  <a:lnTo>
                    <a:pt x="30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7" y="161"/>
                  </a:lnTo>
                  <a:lnTo>
                    <a:pt x="50" y="163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4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29"/>
                  </a:lnTo>
                  <a:lnTo>
                    <a:pt x="74" y="24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3597" y="0"/>
                  </a:moveTo>
                  <a:lnTo>
                    <a:pt x="3597" y="0"/>
                  </a:lnTo>
                  <a:lnTo>
                    <a:pt x="3616" y="3"/>
                  </a:lnTo>
                  <a:lnTo>
                    <a:pt x="3631" y="11"/>
                  </a:lnTo>
                  <a:lnTo>
                    <a:pt x="3640" y="22"/>
                  </a:lnTo>
                  <a:lnTo>
                    <a:pt x="3649" y="40"/>
                  </a:lnTo>
                  <a:lnTo>
                    <a:pt x="3653" y="63"/>
                  </a:lnTo>
                  <a:lnTo>
                    <a:pt x="3655" y="91"/>
                  </a:lnTo>
                  <a:lnTo>
                    <a:pt x="3653" y="119"/>
                  </a:lnTo>
                  <a:lnTo>
                    <a:pt x="3647" y="141"/>
                  </a:lnTo>
                  <a:lnTo>
                    <a:pt x="3640" y="158"/>
                  </a:lnTo>
                  <a:lnTo>
                    <a:pt x="3629" y="171"/>
                  </a:lnTo>
                  <a:lnTo>
                    <a:pt x="3614" y="178"/>
                  </a:lnTo>
                  <a:lnTo>
                    <a:pt x="3597" y="182"/>
                  </a:lnTo>
                  <a:lnTo>
                    <a:pt x="3597" y="182"/>
                  </a:lnTo>
                  <a:lnTo>
                    <a:pt x="3578" y="178"/>
                  </a:lnTo>
                  <a:lnTo>
                    <a:pt x="3564" y="171"/>
                  </a:lnTo>
                  <a:lnTo>
                    <a:pt x="3554" y="158"/>
                  </a:lnTo>
                  <a:lnTo>
                    <a:pt x="3545" y="139"/>
                  </a:lnTo>
                  <a:lnTo>
                    <a:pt x="3541" y="117"/>
                  </a:lnTo>
                  <a:lnTo>
                    <a:pt x="3539" y="91"/>
                  </a:lnTo>
                  <a:lnTo>
                    <a:pt x="3541" y="63"/>
                  </a:lnTo>
                  <a:lnTo>
                    <a:pt x="3547" y="40"/>
                  </a:lnTo>
                  <a:lnTo>
                    <a:pt x="3554" y="24"/>
                  </a:lnTo>
                  <a:lnTo>
                    <a:pt x="3565" y="11"/>
                  </a:lnTo>
                  <a:lnTo>
                    <a:pt x="3580" y="3"/>
                  </a:lnTo>
                  <a:lnTo>
                    <a:pt x="3597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3"/>
                  </a:lnTo>
                  <a:lnTo>
                    <a:pt x="3493" y="11"/>
                  </a:lnTo>
                  <a:lnTo>
                    <a:pt x="3504" y="22"/>
                  </a:lnTo>
                  <a:lnTo>
                    <a:pt x="3511" y="40"/>
                  </a:lnTo>
                  <a:lnTo>
                    <a:pt x="3517" y="63"/>
                  </a:lnTo>
                  <a:lnTo>
                    <a:pt x="3519" y="91"/>
                  </a:lnTo>
                  <a:lnTo>
                    <a:pt x="3517" y="119"/>
                  </a:lnTo>
                  <a:lnTo>
                    <a:pt x="3511" y="141"/>
                  </a:lnTo>
                  <a:lnTo>
                    <a:pt x="3504" y="158"/>
                  </a:lnTo>
                  <a:lnTo>
                    <a:pt x="3493" y="171"/>
                  </a:lnTo>
                  <a:lnTo>
                    <a:pt x="3478" y="178"/>
                  </a:lnTo>
                  <a:lnTo>
                    <a:pt x="3461" y="182"/>
                  </a:lnTo>
                  <a:lnTo>
                    <a:pt x="3461" y="182"/>
                  </a:lnTo>
                  <a:lnTo>
                    <a:pt x="3443" y="178"/>
                  </a:lnTo>
                  <a:lnTo>
                    <a:pt x="3428" y="171"/>
                  </a:lnTo>
                  <a:lnTo>
                    <a:pt x="3416" y="158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91"/>
                  </a:lnTo>
                  <a:lnTo>
                    <a:pt x="3405" y="63"/>
                  </a:lnTo>
                  <a:lnTo>
                    <a:pt x="3411" y="40"/>
                  </a:lnTo>
                  <a:lnTo>
                    <a:pt x="3418" y="24"/>
                  </a:lnTo>
                  <a:lnTo>
                    <a:pt x="3429" y="11"/>
                  </a:lnTo>
                  <a:lnTo>
                    <a:pt x="3444" y="3"/>
                  </a:lnTo>
                  <a:lnTo>
                    <a:pt x="3461" y="0"/>
                  </a:lnTo>
                  <a:close/>
                  <a:moveTo>
                    <a:pt x="3329" y="0"/>
                  </a:moveTo>
                  <a:lnTo>
                    <a:pt x="3338" y="0"/>
                  </a:lnTo>
                  <a:lnTo>
                    <a:pt x="3338" y="160"/>
                  </a:lnTo>
                  <a:lnTo>
                    <a:pt x="3372" y="160"/>
                  </a:lnTo>
                  <a:lnTo>
                    <a:pt x="3372" y="178"/>
                  </a:lnTo>
                  <a:lnTo>
                    <a:pt x="3284" y="178"/>
                  </a:lnTo>
                  <a:lnTo>
                    <a:pt x="3284" y="160"/>
                  </a:lnTo>
                  <a:lnTo>
                    <a:pt x="3318" y="160"/>
                  </a:lnTo>
                  <a:lnTo>
                    <a:pt x="3318" y="39"/>
                  </a:lnTo>
                  <a:lnTo>
                    <a:pt x="3321" y="24"/>
                  </a:lnTo>
                  <a:lnTo>
                    <a:pt x="3310" y="37"/>
                  </a:lnTo>
                  <a:lnTo>
                    <a:pt x="3284" y="55"/>
                  </a:lnTo>
                  <a:lnTo>
                    <a:pt x="3275" y="42"/>
                  </a:lnTo>
                  <a:lnTo>
                    <a:pt x="3329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3"/>
                  </a:lnTo>
                  <a:lnTo>
                    <a:pt x="3221" y="11"/>
                  </a:lnTo>
                  <a:lnTo>
                    <a:pt x="3232" y="22"/>
                  </a:lnTo>
                  <a:lnTo>
                    <a:pt x="3240" y="40"/>
                  </a:lnTo>
                  <a:lnTo>
                    <a:pt x="3245" y="63"/>
                  </a:lnTo>
                  <a:lnTo>
                    <a:pt x="3245" y="91"/>
                  </a:lnTo>
                  <a:lnTo>
                    <a:pt x="3245" y="119"/>
                  </a:lnTo>
                  <a:lnTo>
                    <a:pt x="3240" y="141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2"/>
                  </a:lnTo>
                  <a:lnTo>
                    <a:pt x="3189" y="182"/>
                  </a:lnTo>
                  <a:lnTo>
                    <a:pt x="3171" y="178"/>
                  </a:lnTo>
                  <a:lnTo>
                    <a:pt x="3156" y="171"/>
                  </a:lnTo>
                  <a:lnTo>
                    <a:pt x="3145" y="158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91"/>
                  </a:lnTo>
                  <a:lnTo>
                    <a:pt x="3133" y="63"/>
                  </a:lnTo>
                  <a:lnTo>
                    <a:pt x="3137" y="40"/>
                  </a:lnTo>
                  <a:lnTo>
                    <a:pt x="3146" y="24"/>
                  </a:lnTo>
                  <a:lnTo>
                    <a:pt x="3158" y="11"/>
                  </a:lnTo>
                  <a:lnTo>
                    <a:pt x="3171" y="3"/>
                  </a:lnTo>
                  <a:lnTo>
                    <a:pt x="3189" y="0"/>
                  </a:lnTo>
                  <a:close/>
                  <a:moveTo>
                    <a:pt x="3057" y="0"/>
                  </a:moveTo>
                  <a:lnTo>
                    <a:pt x="3066" y="0"/>
                  </a:lnTo>
                  <a:lnTo>
                    <a:pt x="3066" y="160"/>
                  </a:lnTo>
                  <a:lnTo>
                    <a:pt x="3100" y="160"/>
                  </a:lnTo>
                  <a:lnTo>
                    <a:pt x="3100" y="178"/>
                  </a:lnTo>
                  <a:lnTo>
                    <a:pt x="3011" y="178"/>
                  </a:lnTo>
                  <a:lnTo>
                    <a:pt x="3011" y="160"/>
                  </a:lnTo>
                  <a:lnTo>
                    <a:pt x="3046" y="160"/>
                  </a:lnTo>
                  <a:lnTo>
                    <a:pt x="3046" y="39"/>
                  </a:lnTo>
                  <a:lnTo>
                    <a:pt x="3050" y="24"/>
                  </a:lnTo>
                  <a:lnTo>
                    <a:pt x="3038" y="37"/>
                  </a:lnTo>
                  <a:lnTo>
                    <a:pt x="3011" y="55"/>
                  </a:lnTo>
                  <a:lnTo>
                    <a:pt x="3001" y="42"/>
                  </a:lnTo>
                  <a:lnTo>
                    <a:pt x="3057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60"/>
                  </a:lnTo>
                  <a:lnTo>
                    <a:pt x="2964" y="160"/>
                  </a:lnTo>
                  <a:lnTo>
                    <a:pt x="2964" y="178"/>
                  </a:lnTo>
                  <a:lnTo>
                    <a:pt x="2875" y="178"/>
                  </a:lnTo>
                  <a:lnTo>
                    <a:pt x="2875" y="160"/>
                  </a:lnTo>
                  <a:lnTo>
                    <a:pt x="2910" y="160"/>
                  </a:lnTo>
                  <a:lnTo>
                    <a:pt x="2910" y="39"/>
                  </a:lnTo>
                  <a:lnTo>
                    <a:pt x="2912" y="24"/>
                  </a:lnTo>
                  <a:lnTo>
                    <a:pt x="2903" y="37"/>
                  </a:lnTo>
                  <a:lnTo>
                    <a:pt x="2875" y="55"/>
                  </a:lnTo>
                  <a:lnTo>
                    <a:pt x="2865" y="42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3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0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8"/>
                  </a:lnTo>
                  <a:lnTo>
                    <a:pt x="2780" y="182"/>
                  </a:lnTo>
                  <a:lnTo>
                    <a:pt x="2780" y="182"/>
                  </a:lnTo>
                  <a:lnTo>
                    <a:pt x="2761" y="178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0"/>
                  </a:lnTo>
                  <a:lnTo>
                    <a:pt x="2737" y="24"/>
                  </a:lnTo>
                  <a:lnTo>
                    <a:pt x="2748" y="11"/>
                  </a:lnTo>
                  <a:lnTo>
                    <a:pt x="2763" y="3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3"/>
                  </a:lnTo>
                  <a:lnTo>
                    <a:pt x="2677" y="11"/>
                  </a:lnTo>
                  <a:lnTo>
                    <a:pt x="2688" y="22"/>
                  </a:lnTo>
                  <a:lnTo>
                    <a:pt x="2696" y="40"/>
                  </a:lnTo>
                  <a:lnTo>
                    <a:pt x="2700" y="63"/>
                  </a:lnTo>
                  <a:lnTo>
                    <a:pt x="2701" y="91"/>
                  </a:lnTo>
                  <a:lnTo>
                    <a:pt x="2700" y="119"/>
                  </a:lnTo>
                  <a:lnTo>
                    <a:pt x="2694" y="141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2"/>
                  </a:lnTo>
                  <a:lnTo>
                    <a:pt x="2644" y="182"/>
                  </a:lnTo>
                  <a:lnTo>
                    <a:pt x="2625" y="178"/>
                  </a:lnTo>
                  <a:lnTo>
                    <a:pt x="2612" y="171"/>
                  </a:lnTo>
                  <a:lnTo>
                    <a:pt x="2601" y="158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91"/>
                  </a:lnTo>
                  <a:lnTo>
                    <a:pt x="2588" y="63"/>
                  </a:lnTo>
                  <a:lnTo>
                    <a:pt x="2594" y="40"/>
                  </a:lnTo>
                  <a:lnTo>
                    <a:pt x="2601" y="24"/>
                  </a:lnTo>
                  <a:lnTo>
                    <a:pt x="2612" y="11"/>
                  </a:lnTo>
                  <a:lnTo>
                    <a:pt x="2627" y="3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8"/>
                  </a:lnTo>
                  <a:lnTo>
                    <a:pt x="2467" y="178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7"/>
                  </a:lnTo>
                  <a:lnTo>
                    <a:pt x="2467" y="55"/>
                  </a:lnTo>
                  <a:lnTo>
                    <a:pt x="2458" y="42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3"/>
                  </a:lnTo>
                  <a:lnTo>
                    <a:pt x="2404" y="11"/>
                  </a:lnTo>
                  <a:lnTo>
                    <a:pt x="2415" y="22"/>
                  </a:lnTo>
                  <a:lnTo>
                    <a:pt x="2422" y="40"/>
                  </a:lnTo>
                  <a:lnTo>
                    <a:pt x="2428" y="63"/>
                  </a:lnTo>
                  <a:lnTo>
                    <a:pt x="2430" y="91"/>
                  </a:lnTo>
                  <a:lnTo>
                    <a:pt x="2428" y="119"/>
                  </a:lnTo>
                  <a:lnTo>
                    <a:pt x="2422" y="141"/>
                  </a:lnTo>
                  <a:lnTo>
                    <a:pt x="2415" y="158"/>
                  </a:lnTo>
                  <a:lnTo>
                    <a:pt x="2404" y="171"/>
                  </a:lnTo>
                  <a:lnTo>
                    <a:pt x="2389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7" y="158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2" y="40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3" y="160"/>
                  </a:lnTo>
                  <a:lnTo>
                    <a:pt x="2283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29" y="160"/>
                  </a:lnTo>
                  <a:lnTo>
                    <a:pt x="2229" y="39"/>
                  </a:lnTo>
                  <a:lnTo>
                    <a:pt x="2232" y="24"/>
                  </a:lnTo>
                  <a:lnTo>
                    <a:pt x="2221" y="37"/>
                  </a:lnTo>
                  <a:lnTo>
                    <a:pt x="2195" y="55"/>
                  </a:lnTo>
                  <a:lnTo>
                    <a:pt x="2186" y="42"/>
                  </a:lnTo>
                  <a:lnTo>
                    <a:pt x="2240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3"/>
                  </a:lnTo>
                  <a:lnTo>
                    <a:pt x="2132" y="11"/>
                  </a:lnTo>
                  <a:lnTo>
                    <a:pt x="2143" y="22"/>
                  </a:lnTo>
                  <a:lnTo>
                    <a:pt x="2150" y="40"/>
                  </a:lnTo>
                  <a:lnTo>
                    <a:pt x="2156" y="63"/>
                  </a:lnTo>
                  <a:lnTo>
                    <a:pt x="2156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2" y="171"/>
                  </a:lnTo>
                  <a:lnTo>
                    <a:pt x="2117" y="178"/>
                  </a:lnTo>
                  <a:lnTo>
                    <a:pt x="2100" y="182"/>
                  </a:lnTo>
                  <a:lnTo>
                    <a:pt x="2100" y="182"/>
                  </a:lnTo>
                  <a:lnTo>
                    <a:pt x="2082" y="178"/>
                  </a:lnTo>
                  <a:lnTo>
                    <a:pt x="2067" y="171"/>
                  </a:lnTo>
                  <a:lnTo>
                    <a:pt x="2055" y="158"/>
                  </a:lnTo>
                  <a:lnTo>
                    <a:pt x="2048" y="139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0"/>
                  </a:lnTo>
                  <a:lnTo>
                    <a:pt x="2057" y="24"/>
                  </a:lnTo>
                  <a:lnTo>
                    <a:pt x="2068" y="11"/>
                  </a:lnTo>
                  <a:lnTo>
                    <a:pt x="2082" y="3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3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0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8"/>
                  </a:lnTo>
                  <a:lnTo>
                    <a:pt x="1962" y="182"/>
                  </a:lnTo>
                  <a:lnTo>
                    <a:pt x="1962" y="182"/>
                  </a:lnTo>
                  <a:lnTo>
                    <a:pt x="1946" y="178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0"/>
                  </a:lnTo>
                  <a:lnTo>
                    <a:pt x="1921" y="24"/>
                  </a:lnTo>
                  <a:lnTo>
                    <a:pt x="1933" y="11"/>
                  </a:lnTo>
                  <a:lnTo>
                    <a:pt x="1946" y="3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0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2"/>
                  </a:lnTo>
                  <a:lnTo>
                    <a:pt x="1826" y="182"/>
                  </a:lnTo>
                  <a:lnTo>
                    <a:pt x="1810" y="178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0"/>
                  </a:lnTo>
                  <a:lnTo>
                    <a:pt x="1784" y="24"/>
                  </a:lnTo>
                  <a:lnTo>
                    <a:pt x="1795" y="11"/>
                  </a:lnTo>
                  <a:lnTo>
                    <a:pt x="1810" y="3"/>
                  </a:lnTo>
                  <a:lnTo>
                    <a:pt x="1826" y="0"/>
                  </a:lnTo>
                  <a:close/>
                  <a:moveTo>
                    <a:pt x="1691" y="0"/>
                  </a:moveTo>
                  <a:lnTo>
                    <a:pt x="1691" y="0"/>
                  </a:lnTo>
                  <a:lnTo>
                    <a:pt x="1709" y="3"/>
                  </a:lnTo>
                  <a:lnTo>
                    <a:pt x="1724" y="11"/>
                  </a:lnTo>
                  <a:lnTo>
                    <a:pt x="1735" y="22"/>
                  </a:lnTo>
                  <a:lnTo>
                    <a:pt x="1743" y="40"/>
                  </a:lnTo>
                  <a:lnTo>
                    <a:pt x="1746" y="63"/>
                  </a:lnTo>
                  <a:lnTo>
                    <a:pt x="1748" y="91"/>
                  </a:lnTo>
                  <a:lnTo>
                    <a:pt x="1746" y="119"/>
                  </a:lnTo>
                  <a:lnTo>
                    <a:pt x="1743" y="141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1" y="182"/>
                  </a:lnTo>
                  <a:lnTo>
                    <a:pt x="1691" y="182"/>
                  </a:lnTo>
                  <a:lnTo>
                    <a:pt x="1672" y="178"/>
                  </a:lnTo>
                  <a:lnTo>
                    <a:pt x="1659" y="171"/>
                  </a:lnTo>
                  <a:lnTo>
                    <a:pt x="1648" y="158"/>
                  </a:lnTo>
                  <a:lnTo>
                    <a:pt x="1640" y="139"/>
                  </a:lnTo>
                  <a:lnTo>
                    <a:pt x="1635" y="117"/>
                  </a:lnTo>
                  <a:lnTo>
                    <a:pt x="1633" y="91"/>
                  </a:lnTo>
                  <a:lnTo>
                    <a:pt x="1635" y="63"/>
                  </a:lnTo>
                  <a:lnTo>
                    <a:pt x="1640" y="40"/>
                  </a:lnTo>
                  <a:lnTo>
                    <a:pt x="1648" y="24"/>
                  </a:lnTo>
                  <a:lnTo>
                    <a:pt x="1659" y="11"/>
                  </a:lnTo>
                  <a:lnTo>
                    <a:pt x="1674" y="3"/>
                  </a:lnTo>
                  <a:lnTo>
                    <a:pt x="1691" y="0"/>
                  </a:lnTo>
                  <a:close/>
                  <a:moveTo>
                    <a:pt x="1558" y="0"/>
                  </a:moveTo>
                  <a:lnTo>
                    <a:pt x="1568" y="0"/>
                  </a:lnTo>
                  <a:lnTo>
                    <a:pt x="1568" y="160"/>
                  </a:lnTo>
                  <a:lnTo>
                    <a:pt x="1603" y="160"/>
                  </a:lnTo>
                  <a:lnTo>
                    <a:pt x="1603" y="178"/>
                  </a:lnTo>
                  <a:lnTo>
                    <a:pt x="1514" y="178"/>
                  </a:lnTo>
                  <a:lnTo>
                    <a:pt x="1514" y="160"/>
                  </a:lnTo>
                  <a:lnTo>
                    <a:pt x="1549" y="160"/>
                  </a:lnTo>
                  <a:lnTo>
                    <a:pt x="1549" y="39"/>
                  </a:lnTo>
                  <a:lnTo>
                    <a:pt x="1551" y="24"/>
                  </a:lnTo>
                  <a:lnTo>
                    <a:pt x="1542" y="37"/>
                  </a:lnTo>
                  <a:lnTo>
                    <a:pt x="1514" y="55"/>
                  </a:lnTo>
                  <a:lnTo>
                    <a:pt x="1504" y="42"/>
                  </a:lnTo>
                  <a:lnTo>
                    <a:pt x="1558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8" y="178"/>
                  </a:lnTo>
                  <a:lnTo>
                    <a:pt x="1378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6" y="37"/>
                  </a:lnTo>
                  <a:lnTo>
                    <a:pt x="1378" y="55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6" y="22"/>
                  </a:lnTo>
                  <a:lnTo>
                    <a:pt x="1333" y="40"/>
                  </a:lnTo>
                  <a:lnTo>
                    <a:pt x="1339" y="63"/>
                  </a:lnTo>
                  <a:lnTo>
                    <a:pt x="1341" y="91"/>
                  </a:lnTo>
                  <a:lnTo>
                    <a:pt x="1339" y="119"/>
                  </a:lnTo>
                  <a:lnTo>
                    <a:pt x="1333" y="141"/>
                  </a:lnTo>
                  <a:lnTo>
                    <a:pt x="1326" y="158"/>
                  </a:lnTo>
                  <a:lnTo>
                    <a:pt x="1314" y="171"/>
                  </a:lnTo>
                  <a:lnTo>
                    <a:pt x="1300" y="178"/>
                  </a:lnTo>
                  <a:lnTo>
                    <a:pt x="1283" y="182"/>
                  </a:lnTo>
                  <a:lnTo>
                    <a:pt x="1283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38" y="158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3" y="40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3" y="0"/>
                  </a:lnTo>
                  <a:close/>
                  <a:moveTo>
                    <a:pt x="1151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8"/>
                  </a:lnTo>
                  <a:lnTo>
                    <a:pt x="1106" y="178"/>
                  </a:lnTo>
                  <a:lnTo>
                    <a:pt x="1106" y="160"/>
                  </a:lnTo>
                  <a:lnTo>
                    <a:pt x="1139" y="160"/>
                  </a:lnTo>
                  <a:lnTo>
                    <a:pt x="1139" y="39"/>
                  </a:lnTo>
                  <a:lnTo>
                    <a:pt x="1143" y="24"/>
                  </a:lnTo>
                  <a:lnTo>
                    <a:pt x="1132" y="37"/>
                  </a:lnTo>
                  <a:lnTo>
                    <a:pt x="1106" y="55"/>
                  </a:lnTo>
                  <a:lnTo>
                    <a:pt x="1097" y="42"/>
                  </a:lnTo>
                  <a:lnTo>
                    <a:pt x="1151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3"/>
                  </a:lnTo>
                  <a:lnTo>
                    <a:pt x="1043" y="11"/>
                  </a:lnTo>
                  <a:lnTo>
                    <a:pt x="1054" y="22"/>
                  </a:lnTo>
                  <a:lnTo>
                    <a:pt x="1061" y="40"/>
                  </a:lnTo>
                  <a:lnTo>
                    <a:pt x="1067" y="63"/>
                  </a:lnTo>
                  <a:lnTo>
                    <a:pt x="1067" y="91"/>
                  </a:lnTo>
                  <a:lnTo>
                    <a:pt x="1067" y="119"/>
                  </a:lnTo>
                  <a:lnTo>
                    <a:pt x="1061" y="141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9" y="40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3"/>
                  </a:lnTo>
                  <a:lnTo>
                    <a:pt x="907" y="11"/>
                  </a:lnTo>
                  <a:lnTo>
                    <a:pt x="918" y="22"/>
                  </a:lnTo>
                  <a:lnTo>
                    <a:pt x="925" y="40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29" y="119"/>
                  </a:lnTo>
                  <a:lnTo>
                    <a:pt x="925" y="141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2"/>
                  </a:lnTo>
                  <a:lnTo>
                    <a:pt x="873" y="182"/>
                  </a:lnTo>
                  <a:lnTo>
                    <a:pt x="856" y="178"/>
                  </a:lnTo>
                  <a:lnTo>
                    <a:pt x="842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0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6" y="160"/>
                  </a:lnTo>
                  <a:lnTo>
                    <a:pt x="786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2" y="160"/>
                  </a:lnTo>
                  <a:lnTo>
                    <a:pt x="732" y="39"/>
                  </a:lnTo>
                  <a:lnTo>
                    <a:pt x="734" y="24"/>
                  </a:lnTo>
                  <a:lnTo>
                    <a:pt x="724" y="37"/>
                  </a:lnTo>
                  <a:lnTo>
                    <a:pt x="696" y="55"/>
                  </a:lnTo>
                  <a:lnTo>
                    <a:pt x="687" y="42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60"/>
                  </a:lnTo>
                  <a:lnTo>
                    <a:pt x="650" y="160"/>
                  </a:lnTo>
                  <a:lnTo>
                    <a:pt x="650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6" y="160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7"/>
                  </a:lnTo>
                  <a:lnTo>
                    <a:pt x="560" y="55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8" y="40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6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2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7" y="178"/>
                  </a:lnTo>
                  <a:lnTo>
                    <a:pt x="434" y="171"/>
                  </a:lnTo>
                  <a:lnTo>
                    <a:pt x="423" y="158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91"/>
                  </a:lnTo>
                  <a:lnTo>
                    <a:pt x="410" y="63"/>
                  </a:lnTo>
                  <a:lnTo>
                    <a:pt x="415" y="40"/>
                  </a:lnTo>
                  <a:lnTo>
                    <a:pt x="423" y="24"/>
                  </a:lnTo>
                  <a:lnTo>
                    <a:pt x="434" y="11"/>
                  </a:lnTo>
                  <a:lnTo>
                    <a:pt x="449" y="3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9" y="178"/>
                  </a:lnTo>
                  <a:lnTo>
                    <a:pt x="289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6" y="24"/>
                  </a:lnTo>
                  <a:lnTo>
                    <a:pt x="317" y="37"/>
                  </a:lnTo>
                  <a:lnTo>
                    <a:pt x="289" y="55"/>
                  </a:lnTo>
                  <a:lnTo>
                    <a:pt x="279" y="42"/>
                  </a:lnTo>
                  <a:lnTo>
                    <a:pt x="333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60"/>
                  </a:lnTo>
                  <a:lnTo>
                    <a:pt x="240" y="160"/>
                  </a:lnTo>
                  <a:lnTo>
                    <a:pt x="240" y="178"/>
                  </a:lnTo>
                  <a:lnTo>
                    <a:pt x="153" y="178"/>
                  </a:lnTo>
                  <a:lnTo>
                    <a:pt x="153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1" y="37"/>
                  </a:lnTo>
                  <a:lnTo>
                    <a:pt x="153" y="55"/>
                  </a:lnTo>
                  <a:lnTo>
                    <a:pt x="143" y="42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3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0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0"/>
                  </a:lnTo>
                  <a:lnTo>
                    <a:pt x="15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24">
              <a:extLst>
                <a:ext uri="{FF2B5EF4-FFF2-40B4-BE49-F238E27FC236}">
                  <a16:creationId xmlns:a16="http://schemas.microsoft.com/office/drawing/2014/main" id="{FD72FA9D-D1AD-47E7-B421-299D971D6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5340351"/>
              <a:ext cx="5789613" cy="285750"/>
            </a:xfrm>
            <a:custGeom>
              <a:avLst/>
              <a:gdLst>
                <a:gd name="T0" fmla="*/ 3599 w 3647"/>
                <a:gd name="T1" fmla="*/ 162 h 180"/>
                <a:gd name="T2" fmla="*/ 3437 w 3647"/>
                <a:gd name="T3" fmla="*/ 20 h 180"/>
                <a:gd name="T4" fmla="*/ 3482 w 3647"/>
                <a:gd name="T5" fmla="*/ 145 h 180"/>
                <a:gd name="T6" fmla="*/ 3284 w 3647"/>
                <a:gd name="T7" fmla="*/ 58 h 180"/>
                <a:gd name="T8" fmla="*/ 3353 w 3647"/>
                <a:gd name="T9" fmla="*/ 74 h 180"/>
                <a:gd name="T10" fmla="*/ 3011 w 3647"/>
                <a:gd name="T11" fmla="*/ 119 h 180"/>
                <a:gd name="T12" fmla="*/ 3074 w 3647"/>
                <a:gd name="T13" fmla="*/ 37 h 180"/>
                <a:gd name="T14" fmla="*/ 2888 w 3647"/>
                <a:gd name="T15" fmla="*/ 151 h 180"/>
                <a:gd name="T16" fmla="*/ 2921 w 3647"/>
                <a:gd name="T17" fmla="*/ 19 h 180"/>
                <a:gd name="T18" fmla="*/ 2631 w 3647"/>
                <a:gd name="T19" fmla="*/ 162 h 180"/>
                <a:gd name="T20" fmla="*/ 2636 w 3647"/>
                <a:gd name="T21" fmla="*/ 17 h 180"/>
                <a:gd name="T22" fmla="*/ 2238 w 3647"/>
                <a:gd name="T23" fmla="*/ 162 h 180"/>
                <a:gd name="T24" fmla="*/ 2076 w 3647"/>
                <a:gd name="T25" fmla="*/ 20 h 180"/>
                <a:gd name="T26" fmla="*/ 2121 w 3647"/>
                <a:gd name="T27" fmla="*/ 145 h 180"/>
                <a:gd name="T28" fmla="*/ 1785 w 3647"/>
                <a:gd name="T29" fmla="*/ 58 h 180"/>
                <a:gd name="T30" fmla="*/ 1856 w 3647"/>
                <a:gd name="T31" fmla="*/ 74 h 180"/>
                <a:gd name="T32" fmla="*/ 1514 w 3647"/>
                <a:gd name="T33" fmla="*/ 119 h 180"/>
                <a:gd name="T34" fmla="*/ 1577 w 3647"/>
                <a:gd name="T35" fmla="*/ 37 h 180"/>
                <a:gd name="T36" fmla="*/ 1389 w 3647"/>
                <a:gd name="T37" fmla="*/ 151 h 180"/>
                <a:gd name="T38" fmla="*/ 1424 w 3647"/>
                <a:gd name="T39" fmla="*/ 19 h 180"/>
                <a:gd name="T40" fmla="*/ 1270 w 3647"/>
                <a:gd name="T41" fmla="*/ 162 h 180"/>
                <a:gd name="T42" fmla="*/ 1275 w 3647"/>
                <a:gd name="T43" fmla="*/ 17 h 180"/>
                <a:gd name="T44" fmla="*/ 1149 w 3647"/>
                <a:gd name="T45" fmla="*/ 162 h 180"/>
                <a:gd name="T46" fmla="*/ 715 w 3647"/>
                <a:gd name="T47" fmla="*/ 20 h 180"/>
                <a:gd name="T48" fmla="*/ 760 w 3647"/>
                <a:gd name="T49" fmla="*/ 145 h 180"/>
                <a:gd name="T50" fmla="*/ 424 w 3647"/>
                <a:gd name="T51" fmla="*/ 58 h 180"/>
                <a:gd name="T52" fmla="*/ 495 w 3647"/>
                <a:gd name="T53" fmla="*/ 74 h 180"/>
                <a:gd name="T54" fmla="*/ 289 w 3647"/>
                <a:gd name="T55" fmla="*/ 119 h 180"/>
                <a:gd name="T56" fmla="*/ 352 w 3647"/>
                <a:gd name="T57" fmla="*/ 37 h 180"/>
                <a:gd name="T58" fmla="*/ 3621 w 3647"/>
                <a:gd name="T59" fmla="*/ 169 h 180"/>
                <a:gd name="T60" fmla="*/ 3472 w 3647"/>
                <a:gd name="T61" fmla="*/ 2 h 180"/>
                <a:gd name="T62" fmla="*/ 3396 w 3647"/>
                <a:gd name="T63" fmla="*/ 89 h 180"/>
                <a:gd name="T64" fmla="*/ 3349 w 3647"/>
                <a:gd name="T65" fmla="*/ 169 h 180"/>
                <a:gd name="T66" fmla="*/ 3195 w 3647"/>
                <a:gd name="T67" fmla="*/ 158 h 180"/>
                <a:gd name="T68" fmla="*/ 3102 w 3647"/>
                <a:gd name="T69" fmla="*/ 61 h 180"/>
                <a:gd name="T70" fmla="*/ 3014 w 3647"/>
                <a:gd name="T71" fmla="*/ 9 h 180"/>
                <a:gd name="T72" fmla="*/ 2891 w 3647"/>
                <a:gd name="T73" fmla="*/ 177 h 180"/>
                <a:gd name="T74" fmla="*/ 2733 w 3647"/>
                <a:gd name="T75" fmla="*/ 158 h 180"/>
                <a:gd name="T76" fmla="*/ 2679 w 3647"/>
                <a:gd name="T77" fmla="*/ 158 h 180"/>
                <a:gd name="T78" fmla="*/ 2515 w 3647"/>
                <a:gd name="T79" fmla="*/ 0 h 180"/>
                <a:gd name="T80" fmla="*/ 2324 w 3647"/>
                <a:gd name="T81" fmla="*/ 177 h 180"/>
                <a:gd name="T82" fmla="*/ 2279 w 3647"/>
                <a:gd name="T83" fmla="*/ 139 h 180"/>
                <a:gd name="T84" fmla="*/ 2093 w 3647"/>
                <a:gd name="T85" fmla="*/ 0 h 180"/>
                <a:gd name="T86" fmla="*/ 2041 w 3647"/>
                <a:gd name="T87" fmla="*/ 138 h 180"/>
                <a:gd name="T88" fmla="*/ 1953 w 3647"/>
                <a:gd name="T89" fmla="*/ 22 h 180"/>
                <a:gd name="T90" fmla="*/ 1821 w 3647"/>
                <a:gd name="T91" fmla="*/ 180 h 180"/>
                <a:gd name="T92" fmla="*/ 1731 w 3647"/>
                <a:gd name="T93" fmla="*/ 177 h 180"/>
                <a:gd name="T94" fmla="*/ 1603 w 3647"/>
                <a:gd name="T95" fmla="*/ 117 h 180"/>
                <a:gd name="T96" fmla="*/ 1547 w 3647"/>
                <a:gd name="T97" fmla="*/ 0 h 180"/>
                <a:gd name="T98" fmla="*/ 1368 w 3647"/>
                <a:gd name="T99" fmla="*/ 156 h 180"/>
                <a:gd name="T100" fmla="*/ 1331 w 3647"/>
                <a:gd name="T101" fmla="*/ 117 h 180"/>
                <a:gd name="T102" fmla="*/ 1275 w 3647"/>
                <a:gd name="T103" fmla="*/ 0 h 180"/>
                <a:gd name="T104" fmla="*/ 1097 w 3647"/>
                <a:gd name="T105" fmla="*/ 156 h 180"/>
                <a:gd name="T106" fmla="*/ 998 w 3647"/>
                <a:gd name="T107" fmla="*/ 37 h 180"/>
                <a:gd name="T108" fmla="*/ 817 w 3647"/>
                <a:gd name="T109" fmla="*/ 41 h 180"/>
                <a:gd name="T110" fmla="*/ 698 w 3647"/>
                <a:gd name="T111" fmla="*/ 169 h 180"/>
                <a:gd name="T112" fmla="*/ 588 w 3647"/>
                <a:gd name="T113" fmla="*/ 158 h 180"/>
                <a:gd name="T114" fmla="*/ 490 w 3647"/>
                <a:gd name="T115" fmla="*/ 169 h 180"/>
                <a:gd name="T116" fmla="*/ 341 w 3647"/>
                <a:gd name="T117" fmla="*/ 2 h 180"/>
                <a:gd name="T118" fmla="*/ 266 w 3647"/>
                <a:gd name="T119" fmla="*/ 89 h 180"/>
                <a:gd name="T120" fmla="*/ 145 w 3647"/>
                <a:gd name="T121" fmla="*/ 5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7" h="180">
                  <a:moveTo>
                    <a:pt x="3590" y="17"/>
                  </a:moveTo>
                  <a:lnTo>
                    <a:pt x="3582" y="19"/>
                  </a:lnTo>
                  <a:lnTo>
                    <a:pt x="3575" y="20"/>
                  </a:lnTo>
                  <a:lnTo>
                    <a:pt x="3567" y="26"/>
                  </a:lnTo>
                  <a:lnTo>
                    <a:pt x="3562" y="35"/>
                  </a:lnTo>
                  <a:lnTo>
                    <a:pt x="3556" y="58"/>
                  </a:lnTo>
                  <a:lnTo>
                    <a:pt x="3554" y="89"/>
                  </a:lnTo>
                  <a:lnTo>
                    <a:pt x="3554" y="106"/>
                  </a:lnTo>
                  <a:lnTo>
                    <a:pt x="3556" y="119"/>
                  </a:lnTo>
                  <a:lnTo>
                    <a:pt x="3558" y="132"/>
                  </a:lnTo>
                  <a:lnTo>
                    <a:pt x="3562" y="141"/>
                  </a:lnTo>
                  <a:lnTo>
                    <a:pt x="3567" y="151"/>
                  </a:lnTo>
                  <a:lnTo>
                    <a:pt x="3573" y="158"/>
                  </a:lnTo>
                  <a:lnTo>
                    <a:pt x="3578" y="160"/>
                  </a:lnTo>
                  <a:lnTo>
                    <a:pt x="3584" y="162"/>
                  </a:lnTo>
                  <a:lnTo>
                    <a:pt x="3590" y="162"/>
                  </a:lnTo>
                  <a:lnTo>
                    <a:pt x="3590" y="162"/>
                  </a:lnTo>
                  <a:lnTo>
                    <a:pt x="3599" y="162"/>
                  </a:lnTo>
                  <a:lnTo>
                    <a:pt x="3606" y="158"/>
                  </a:lnTo>
                  <a:lnTo>
                    <a:pt x="3614" y="153"/>
                  </a:lnTo>
                  <a:lnTo>
                    <a:pt x="3618" y="145"/>
                  </a:lnTo>
                  <a:lnTo>
                    <a:pt x="3625" y="123"/>
                  </a:lnTo>
                  <a:lnTo>
                    <a:pt x="3627" y="89"/>
                  </a:lnTo>
                  <a:lnTo>
                    <a:pt x="3627" y="74"/>
                  </a:lnTo>
                  <a:lnTo>
                    <a:pt x="3625" y="59"/>
                  </a:lnTo>
                  <a:lnTo>
                    <a:pt x="3623" y="48"/>
                  </a:lnTo>
                  <a:lnTo>
                    <a:pt x="3619" y="37"/>
                  </a:lnTo>
                  <a:lnTo>
                    <a:pt x="3614" y="28"/>
                  </a:lnTo>
                  <a:lnTo>
                    <a:pt x="3608" y="22"/>
                  </a:lnTo>
                  <a:lnTo>
                    <a:pt x="3603" y="19"/>
                  </a:lnTo>
                  <a:lnTo>
                    <a:pt x="3597" y="17"/>
                  </a:lnTo>
                  <a:lnTo>
                    <a:pt x="3590" y="17"/>
                  </a:lnTo>
                  <a:lnTo>
                    <a:pt x="3590" y="17"/>
                  </a:lnTo>
                  <a:close/>
                  <a:moveTo>
                    <a:pt x="3454" y="17"/>
                  </a:moveTo>
                  <a:lnTo>
                    <a:pt x="3444" y="19"/>
                  </a:lnTo>
                  <a:lnTo>
                    <a:pt x="3437" y="20"/>
                  </a:lnTo>
                  <a:lnTo>
                    <a:pt x="3431" y="26"/>
                  </a:lnTo>
                  <a:lnTo>
                    <a:pt x="3426" y="35"/>
                  </a:lnTo>
                  <a:lnTo>
                    <a:pt x="3420" y="58"/>
                  </a:lnTo>
                  <a:lnTo>
                    <a:pt x="3418" y="89"/>
                  </a:lnTo>
                  <a:lnTo>
                    <a:pt x="3418" y="106"/>
                  </a:lnTo>
                  <a:lnTo>
                    <a:pt x="3420" y="119"/>
                  </a:lnTo>
                  <a:lnTo>
                    <a:pt x="3422" y="132"/>
                  </a:lnTo>
                  <a:lnTo>
                    <a:pt x="3426" y="141"/>
                  </a:lnTo>
                  <a:lnTo>
                    <a:pt x="3431" y="151"/>
                  </a:lnTo>
                  <a:lnTo>
                    <a:pt x="3437" y="158"/>
                  </a:lnTo>
                  <a:lnTo>
                    <a:pt x="3443" y="160"/>
                  </a:lnTo>
                  <a:lnTo>
                    <a:pt x="3448" y="162"/>
                  </a:lnTo>
                  <a:lnTo>
                    <a:pt x="3454" y="162"/>
                  </a:lnTo>
                  <a:lnTo>
                    <a:pt x="3454" y="162"/>
                  </a:lnTo>
                  <a:lnTo>
                    <a:pt x="3463" y="162"/>
                  </a:lnTo>
                  <a:lnTo>
                    <a:pt x="3470" y="158"/>
                  </a:lnTo>
                  <a:lnTo>
                    <a:pt x="3476" y="153"/>
                  </a:lnTo>
                  <a:lnTo>
                    <a:pt x="3482" y="145"/>
                  </a:lnTo>
                  <a:lnTo>
                    <a:pt x="3489" y="123"/>
                  </a:lnTo>
                  <a:lnTo>
                    <a:pt x="3491" y="89"/>
                  </a:lnTo>
                  <a:lnTo>
                    <a:pt x="3491" y="74"/>
                  </a:lnTo>
                  <a:lnTo>
                    <a:pt x="3489" y="59"/>
                  </a:lnTo>
                  <a:lnTo>
                    <a:pt x="3487" y="48"/>
                  </a:lnTo>
                  <a:lnTo>
                    <a:pt x="3483" y="37"/>
                  </a:lnTo>
                  <a:lnTo>
                    <a:pt x="3478" y="28"/>
                  </a:lnTo>
                  <a:lnTo>
                    <a:pt x="3470" y="22"/>
                  </a:lnTo>
                  <a:lnTo>
                    <a:pt x="3467" y="19"/>
                  </a:lnTo>
                  <a:lnTo>
                    <a:pt x="3461" y="17"/>
                  </a:lnTo>
                  <a:lnTo>
                    <a:pt x="3454" y="17"/>
                  </a:lnTo>
                  <a:lnTo>
                    <a:pt x="3454" y="17"/>
                  </a:lnTo>
                  <a:close/>
                  <a:moveTo>
                    <a:pt x="3318" y="17"/>
                  </a:moveTo>
                  <a:lnTo>
                    <a:pt x="3308" y="19"/>
                  </a:lnTo>
                  <a:lnTo>
                    <a:pt x="3301" y="20"/>
                  </a:lnTo>
                  <a:lnTo>
                    <a:pt x="3295" y="26"/>
                  </a:lnTo>
                  <a:lnTo>
                    <a:pt x="3290" y="35"/>
                  </a:lnTo>
                  <a:lnTo>
                    <a:pt x="3284" y="58"/>
                  </a:lnTo>
                  <a:lnTo>
                    <a:pt x="3281" y="89"/>
                  </a:lnTo>
                  <a:lnTo>
                    <a:pt x="3282" y="106"/>
                  </a:lnTo>
                  <a:lnTo>
                    <a:pt x="3284" y="119"/>
                  </a:lnTo>
                  <a:lnTo>
                    <a:pt x="3286" y="132"/>
                  </a:lnTo>
                  <a:lnTo>
                    <a:pt x="3290" y="141"/>
                  </a:lnTo>
                  <a:lnTo>
                    <a:pt x="3295" y="151"/>
                  </a:lnTo>
                  <a:lnTo>
                    <a:pt x="3301" y="158"/>
                  </a:lnTo>
                  <a:lnTo>
                    <a:pt x="3307" y="160"/>
                  </a:lnTo>
                  <a:lnTo>
                    <a:pt x="3312" y="162"/>
                  </a:lnTo>
                  <a:lnTo>
                    <a:pt x="3318" y="162"/>
                  </a:lnTo>
                  <a:lnTo>
                    <a:pt x="3318" y="162"/>
                  </a:lnTo>
                  <a:lnTo>
                    <a:pt x="3327" y="162"/>
                  </a:lnTo>
                  <a:lnTo>
                    <a:pt x="3335" y="158"/>
                  </a:lnTo>
                  <a:lnTo>
                    <a:pt x="3340" y="153"/>
                  </a:lnTo>
                  <a:lnTo>
                    <a:pt x="3346" y="145"/>
                  </a:lnTo>
                  <a:lnTo>
                    <a:pt x="3353" y="123"/>
                  </a:lnTo>
                  <a:lnTo>
                    <a:pt x="3355" y="89"/>
                  </a:lnTo>
                  <a:lnTo>
                    <a:pt x="3353" y="74"/>
                  </a:lnTo>
                  <a:lnTo>
                    <a:pt x="3353" y="59"/>
                  </a:lnTo>
                  <a:lnTo>
                    <a:pt x="3349" y="48"/>
                  </a:lnTo>
                  <a:lnTo>
                    <a:pt x="3346" y="37"/>
                  </a:lnTo>
                  <a:lnTo>
                    <a:pt x="3342" y="28"/>
                  </a:lnTo>
                  <a:lnTo>
                    <a:pt x="3335" y="22"/>
                  </a:lnTo>
                  <a:lnTo>
                    <a:pt x="3331" y="19"/>
                  </a:lnTo>
                  <a:lnTo>
                    <a:pt x="3325" y="17"/>
                  </a:lnTo>
                  <a:lnTo>
                    <a:pt x="3318" y="17"/>
                  </a:lnTo>
                  <a:lnTo>
                    <a:pt x="3318" y="17"/>
                  </a:lnTo>
                  <a:close/>
                  <a:moveTo>
                    <a:pt x="3046" y="17"/>
                  </a:moveTo>
                  <a:lnTo>
                    <a:pt x="3037" y="19"/>
                  </a:lnTo>
                  <a:lnTo>
                    <a:pt x="3029" y="20"/>
                  </a:lnTo>
                  <a:lnTo>
                    <a:pt x="3024" y="26"/>
                  </a:lnTo>
                  <a:lnTo>
                    <a:pt x="3018" y="35"/>
                  </a:lnTo>
                  <a:lnTo>
                    <a:pt x="3011" y="58"/>
                  </a:lnTo>
                  <a:lnTo>
                    <a:pt x="3009" y="89"/>
                  </a:lnTo>
                  <a:lnTo>
                    <a:pt x="3009" y="106"/>
                  </a:lnTo>
                  <a:lnTo>
                    <a:pt x="3011" y="119"/>
                  </a:lnTo>
                  <a:lnTo>
                    <a:pt x="3014" y="132"/>
                  </a:lnTo>
                  <a:lnTo>
                    <a:pt x="3018" y="141"/>
                  </a:lnTo>
                  <a:lnTo>
                    <a:pt x="3024" y="151"/>
                  </a:lnTo>
                  <a:lnTo>
                    <a:pt x="3029" y="158"/>
                  </a:lnTo>
                  <a:lnTo>
                    <a:pt x="3035" y="160"/>
                  </a:lnTo>
                  <a:lnTo>
                    <a:pt x="3040" y="162"/>
                  </a:lnTo>
                  <a:lnTo>
                    <a:pt x="3046" y="162"/>
                  </a:lnTo>
                  <a:lnTo>
                    <a:pt x="3046" y="162"/>
                  </a:lnTo>
                  <a:lnTo>
                    <a:pt x="3055" y="162"/>
                  </a:lnTo>
                  <a:lnTo>
                    <a:pt x="3063" y="158"/>
                  </a:lnTo>
                  <a:lnTo>
                    <a:pt x="3068" y="153"/>
                  </a:lnTo>
                  <a:lnTo>
                    <a:pt x="3074" y="145"/>
                  </a:lnTo>
                  <a:lnTo>
                    <a:pt x="3079" y="123"/>
                  </a:lnTo>
                  <a:lnTo>
                    <a:pt x="3083" y="89"/>
                  </a:lnTo>
                  <a:lnTo>
                    <a:pt x="3081" y="74"/>
                  </a:lnTo>
                  <a:lnTo>
                    <a:pt x="3081" y="59"/>
                  </a:lnTo>
                  <a:lnTo>
                    <a:pt x="3078" y="48"/>
                  </a:lnTo>
                  <a:lnTo>
                    <a:pt x="3074" y="37"/>
                  </a:lnTo>
                  <a:lnTo>
                    <a:pt x="3068" y="28"/>
                  </a:lnTo>
                  <a:lnTo>
                    <a:pt x="3063" y="22"/>
                  </a:lnTo>
                  <a:lnTo>
                    <a:pt x="3057" y="19"/>
                  </a:lnTo>
                  <a:lnTo>
                    <a:pt x="3052" y="17"/>
                  </a:lnTo>
                  <a:lnTo>
                    <a:pt x="3046" y="17"/>
                  </a:lnTo>
                  <a:lnTo>
                    <a:pt x="3046" y="17"/>
                  </a:lnTo>
                  <a:close/>
                  <a:moveTo>
                    <a:pt x="2910" y="17"/>
                  </a:moveTo>
                  <a:lnTo>
                    <a:pt x="2901" y="19"/>
                  </a:lnTo>
                  <a:lnTo>
                    <a:pt x="2893" y="20"/>
                  </a:lnTo>
                  <a:lnTo>
                    <a:pt x="2888" y="26"/>
                  </a:lnTo>
                  <a:lnTo>
                    <a:pt x="2882" y="35"/>
                  </a:lnTo>
                  <a:lnTo>
                    <a:pt x="2875" y="58"/>
                  </a:lnTo>
                  <a:lnTo>
                    <a:pt x="2873" y="89"/>
                  </a:lnTo>
                  <a:lnTo>
                    <a:pt x="2873" y="106"/>
                  </a:lnTo>
                  <a:lnTo>
                    <a:pt x="2875" y="119"/>
                  </a:lnTo>
                  <a:lnTo>
                    <a:pt x="2878" y="132"/>
                  </a:lnTo>
                  <a:lnTo>
                    <a:pt x="2882" y="141"/>
                  </a:lnTo>
                  <a:lnTo>
                    <a:pt x="2888" y="151"/>
                  </a:lnTo>
                  <a:lnTo>
                    <a:pt x="2893" y="158"/>
                  </a:lnTo>
                  <a:lnTo>
                    <a:pt x="2897" y="160"/>
                  </a:lnTo>
                  <a:lnTo>
                    <a:pt x="2903" y="162"/>
                  </a:lnTo>
                  <a:lnTo>
                    <a:pt x="2910" y="162"/>
                  </a:lnTo>
                  <a:lnTo>
                    <a:pt x="2910" y="162"/>
                  </a:lnTo>
                  <a:lnTo>
                    <a:pt x="2917" y="162"/>
                  </a:lnTo>
                  <a:lnTo>
                    <a:pt x="2927" y="158"/>
                  </a:lnTo>
                  <a:lnTo>
                    <a:pt x="2932" y="153"/>
                  </a:lnTo>
                  <a:lnTo>
                    <a:pt x="2938" y="145"/>
                  </a:lnTo>
                  <a:lnTo>
                    <a:pt x="2944" y="123"/>
                  </a:lnTo>
                  <a:lnTo>
                    <a:pt x="2945" y="89"/>
                  </a:lnTo>
                  <a:lnTo>
                    <a:pt x="2945" y="74"/>
                  </a:lnTo>
                  <a:lnTo>
                    <a:pt x="2944" y="59"/>
                  </a:lnTo>
                  <a:lnTo>
                    <a:pt x="2942" y="48"/>
                  </a:lnTo>
                  <a:lnTo>
                    <a:pt x="2938" y="37"/>
                  </a:lnTo>
                  <a:lnTo>
                    <a:pt x="2932" y="28"/>
                  </a:lnTo>
                  <a:lnTo>
                    <a:pt x="2927" y="22"/>
                  </a:lnTo>
                  <a:lnTo>
                    <a:pt x="2921" y="19"/>
                  </a:lnTo>
                  <a:lnTo>
                    <a:pt x="2916" y="17"/>
                  </a:lnTo>
                  <a:lnTo>
                    <a:pt x="2910" y="17"/>
                  </a:lnTo>
                  <a:lnTo>
                    <a:pt x="2910" y="17"/>
                  </a:lnTo>
                  <a:close/>
                  <a:moveTo>
                    <a:pt x="2636" y="17"/>
                  </a:moveTo>
                  <a:lnTo>
                    <a:pt x="2629" y="19"/>
                  </a:lnTo>
                  <a:lnTo>
                    <a:pt x="2621" y="20"/>
                  </a:lnTo>
                  <a:lnTo>
                    <a:pt x="2614" y="26"/>
                  </a:lnTo>
                  <a:lnTo>
                    <a:pt x="2610" y="35"/>
                  </a:lnTo>
                  <a:lnTo>
                    <a:pt x="2603" y="58"/>
                  </a:lnTo>
                  <a:lnTo>
                    <a:pt x="2601" y="89"/>
                  </a:lnTo>
                  <a:lnTo>
                    <a:pt x="2601" y="106"/>
                  </a:lnTo>
                  <a:lnTo>
                    <a:pt x="2603" y="119"/>
                  </a:lnTo>
                  <a:lnTo>
                    <a:pt x="2605" y="132"/>
                  </a:lnTo>
                  <a:lnTo>
                    <a:pt x="2610" y="141"/>
                  </a:lnTo>
                  <a:lnTo>
                    <a:pt x="2614" y="151"/>
                  </a:lnTo>
                  <a:lnTo>
                    <a:pt x="2621" y="158"/>
                  </a:lnTo>
                  <a:lnTo>
                    <a:pt x="2625" y="160"/>
                  </a:lnTo>
                  <a:lnTo>
                    <a:pt x="2631" y="162"/>
                  </a:lnTo>
                  <a:lnTo>
                    <a:pt x="2636" y="162"/>
                  </a:lnTo>
                  <a:lnTo>
                    <a:pt x="2636" y="162"/>
                  </a:lnTo>
                  <a:lnTo>
                    <a:pt x="2646" y="162"/>
                  </a:lnTo>
                  <a:lnTo>
                    <a:pt x="2653" y="158"/>
                  </a:lnTo>
                  <a:lnTo>
                    <a:pt x="2661" y="153"/>
                  </a:lnTo>
                  <a:lnTo>
                    <a:pt x="2664" y="145"/>
                  </a:lnTo>
                  <a:lnTo>
                    <a:pt x="2672" y="123"/>
                  </a:lnTo>
                  <a:lnTo>
                    <a:pt x="2674" y="89"/>
                  </a:lnTo>
                  <a:lnTo>
                    <a:pt x="2674" y="74"/>
                  </a:lnTo>
                  <a:lnTo>
                    <a:pt x="2672" y="59"/>
                  </a:lnTo>
                  <a:lnTo>
                    <a:pt x="2670" y="48"/>
                  </a:lnTo>
                  <a:lnTo>
                    <a:pt x="2666" y="37"/>
                  </a:lnTo>
                  <a:lnTo>
                    <a:pt x="2661" y="28"/>
                  </a:lnTo>
                  <a:lnTo>
                    <a:pt x="2655" y="22"/>
                  </a:lnTo>
                  <a:lnTo>
                    <a:pt x="2649" y="19"/>
                  </a:lnTo>
                  <a:lnTo>
                    <a:pt x="2644" y="17"/>
                  </a:lnTo>
                  <a:lnTo>
                    <a:pt x="2636" y="17"/>
                  </a:lnTo>
                  <a:lnTo>
                    <a:pt x="2636" y="17"/>
                  </a:lnTo>
                  <a:close/>
                  <a:moveTo>
                    <a:pt x="2229" y="17"/>
                  </a:moveTo>
                  <a:lnTo>
                    <a:pt x="2219" y="19"/>
                  </a:lnTo>
                  <a:lnTo>
                    <a:pt x="2212" y="20"/>
                  </a:lnTo>
                  <a:lnTo>
                    <a:pt x="2206" y="26"/>
                  </a:lnTo>
                  <a:lnTo>
                    <a:pt x="2201" y="35"/>
                  </a:lnTo>
                  <a:lnTo>
                    <a:pt x="2195" y="58"/>
                  </a:lnTo>
                  <a:lnTo>
                    <a:pt x="2191" y="89"/>
                  </a:lnTo>
                  <a:lnTo>
                    <a:pt x="2193" y="106"/>
                  </a:lnTo>
                  <a:lnTo>
                    <a:pt x="2195" y="119"/>
                  </a:lnTo>
                  <a:lnTo>
                    <a:pt x="2197" y="132"/>
                  </a:lnTo>
                  <a:lnTo>
                    <a:pt x="2201" y="141"/>
                  </a:lnTo>
                  <a:lnTo>
                    <a:pt x="2206" y="151"/>
                  </a:lnTo>
                  <a:lnTo>
                    <a:pt x="2212" y="158"/>
                  </a:lnTo>
                  <a:lnTo>
                    <a:pt x="2217" y="160"/>
                  </a:lnTo>
                  <a:lnTo>
                    <a:pt x="2223" y="162"/>
                  </a:lnTo>
                  <a:lnTo>
                    <a:pt x="2229" y="162"/>
                  </a:lnTo>
                  <a:lnTo>
                    <a:pt x="2229" y="162"/>
                  </a:lnTo>
                  <a:lnTo>
                    <a:pt x="2238" y="162"/>
                  </a:lnTo>
                  <a:lnTo>
                    <a:pt x="2245" y="158"/>
                  </a:lnTo>
                  <a:lnTo>
                    <a:pt x="2251" y="153"/>
                  </a:lnTo>
                  <a:lnTo>
                    <a:pt x="2257" y="145"/>
                  </a:lnTo>
                  <a:lnTo>
                    <a:pt x="2264" y="123"/>
                  </a:lnTo>
                  <a:lnTo>
                    <a:pt x="2266" y="89"/>
                  </a:lnTo>
                  <a:lnTo>
                    <a:pt x="2266" y="74"/>
                  </a:lnTo>
                  <a:lnTo>
                    <a:pt x="2264" y="59"/>
                  </a:lnTo>
                  <a:lnTo>
                    <a:pt x="2260" y="48"/>
                  </a:lnTo>
                  <a:lnTo>
                    <a:pt x="2257" y="37"/>
                  </a:lnTo>
                  <a:lnTo>
                    <a:pt x="2253" y="28"/>
                  </a:lnTo>
                  <a:lnTo>
                    <a:pt x="2245" y="22"/>
                  </a:lnTo>
                  <a:lnTo>
                    <a:pt x="2242" y="19"/>
                  </a:lnTo>
                  <a:lnTo>
                    <a:pt x="2236" y="17"/>
                  </a:lnTo>
                  <a:lnTo>
                    <a:pt x="2229" y="17"/>
                  </a:lnTo>
                  <a:lnTo>
                    <a:pt x="2229" y="17"/>
                  </a:lnTo>
                  <a:close/>
                  <a:moveTo>
                    <a:pt x="2093" y="17"/>
                  </a:moveTo>
                  <a:lnTo>
                    <a:pt x="2083" y="19"/>
                  </a:lnTo>
                  <a:lnTo>
                    <a:pt x="2076" y="20"/>
                  </a:lnTo>
                  <a:lnTo>
                    <a:pt x="2070" y="26"/>
                  </a:lnTo>
                  <a:lnTo>
                    <a:pt x="2065" y="35"/>
                  </a:lnTo>
                  <a:lnTo>
                    <a:pt x="2059" y="58"/>
                  </a:lnTo>
                  <a:lnTo>
                    <a:pt x="2055" y="89"/>
                  </a:lnTo>
                  <a:lnTo>
                    <a:pt x="2057" y="106"/>
                  </a:lnTo>
                  <a:lnTo>
                    <a:pt x="2057" y="119"/>
                  </a:lnTo>
                  <a:lnTo>
                    <a:pt x="2061" y="132"/>
                  </a:lnTo>
                  <a:lnTo>
                    <a:pt x="2065" y="141"/>
                  </a:lnTo>
                  <a:lnTo>
                    <a:pt x="2070" y="151"/>
                  </a:lnTo>
                  <a:lnTo>
                    <a:pt x="2076" y="158"/>
                  </a:lnTo>
                  <a:lnTo>
                    <a:pt x="2082" y="160"/>
                  </a:lnTo>
                  <a:lnTo>
                    <a:pt x="2087" y="162"/>
                  </a:lnTo>
                  <a:lnTo>
                    <a:pt x="2093" y="162"/>
                  </a:lnTo>
                  <a:lnTo>
                    <a:pt x="2093" y="162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3"/>
                  </a:lnTo>
                  <a:lnTo>
                    <a:pt x="2121" y="145"/>
                  </a:lnTo>
                  <a:lnTo>
                    <a:pt x="2126" y="123"/>
                  </a:lnTo>
                  <a:lnTo>
                    <a:pt x="2130" y="89"/>
                  </a:lnTo>
                  <a:lnTo>
                    <a:pt x="2128" y="74"/>
                  </a:lnTo>
                  <a:lnTo>
                    <a:pt x="2128" y="59"/>
                  </a:lnTo>
                  <a:lnTo>
                    <a:pt x="2124" y="48"/>
                  </a:lnTo>
                  <a:lnTo>
                    <a:pt x="2121" y="37"/>
                  </a:lnTo>
                  <a:lnTo>
                    <a:pt x="2117" y="28"/>
                  </a:lnTo>
                  <a:lnTo>
                    <a:pt x="2109" y="22"/>
                  </a:lnTo>
                  <a:lnTo>
                    <a:pt x="2106" y="19"/>
                  </a:lnTo>
                  <a:lnTo>
                    <a:pt x="2098" y="17"/>
                  </a:lnTo>
                  <a:lnTo>
                    <a:pt x="2093" y="17"/>
                  </a:lnTo>
                  <a:lnTo>
                    <a:pt x="2093" y="17"/>
                  </a:lnTo>
                  <a:close/>
                  <a:moveTo>
                    <a:pt x="1821" y="17"/>
                  </a:moveTo>
                  <a:lnTo>
                    <a:pt x="1812" y="19"/>
                  </a:lnTo>
                  <a:lnTo>
                    <a:pt x="1804" y="20"/>
                  </a:lnTo>
                  <a:lnTo>
                    <a:pt x="1799" y="26"/>
                  </a:lnTo>
                  <a:lnTo>
                    <a:pt x="1793" y="35"/>
                  </a:lnTo>
                  <a:lnTo>
                    <a:pt x="1785" y="58"/>
                  </a:lnTo>
                  <a:lnTo>
                    <a:pt x="1784" y="89"/>
                  </a:lnTo>
                  <a:lnTo>
                    <a:pt x="1784" y="106"/>
                  </a:lnTo>
                  <a:lnTo>
                    <a:pt x="1785" y="119"/>
                  </a:lnTo>
                  <a:lnTo>
                    <a:pt x="1789" y="132"/>
                  </a:lnTo>
                  <a:lnTo>
                    <a:pt x="1793" y="141"/>
                  </a:lnTo>
                  <a:lnTo>
                    <a:pt x="1799" y="151"/>
                  </a:lnTo>
                  <a:lnTo>
                    <a:pt x="1804" y="158"/>
                  </a:lnTo>
                  <a:lnTo>
                    <a:pt x="1810" y="160"/>
                  </a:lnTo>
                  <a:lnTo>
                    <a:pt x="1813" y="162"/>
                  </a:lnTo>
                  <a:lnTo>
                    <a:pt x="1821" y="162"/>
                  </a:lnTo>
                  <a:lnTo>
                    <a:pt x="1821" y="162"/>
                  </a:lnTo>
                  <a:lnTo>
                    <a:pt x="1828" y="162"/>
                  </a:lnTo>
                  <a:lnTo>
                    <a:pt x="1838" y="158"/>
                  </a:lnTo>
                  <a:lnTo>
                    <a:pt x="1843" y="153"/>
                  </a:lnTo>
                  <a:lnTo>
                    <a:pt x="1849" y="145"/>
                  </a:lnTo>
                  <a:lnTo>
                    <a:pt x="1854" y="123"/>
                  </a:lnTo>
                  <a:lnTo>
                    <a:pt x="1856" y="89"/>
                  </a:lnTo>
                  <a:lnTo>
                    <a:pt x="1856" y="74"/>
                  </a:lnTo>
                  <a:lnTo>
                    <a:pt x="1854" y="59"/>
                  </a:lnTo>
                  <a:lnTo>
                    <a:pt x="1853" y="48"/>
                  </a:lnTo>
                  <a:lnTo>
                    <a:pt x="1849" y="37"/>
                  </a:lnTo>
                  <a:lnTo>
                    <a:pt x="1843" y="28"/>
                  </a:lnTo>
                  <a:lnTo>
                    <a:pt x="1838" y="22"/>
                  </a:lnTo>
                  <a:lnTo>
                    <a:pt x="1832" y="19"/>
                  </a:lnTo>
                  <a:lnTo>
                    <a:pt x="1826" y="17"/>
                  </a:lnTo>
                  <a:lnTo>
                    <a:pt x="1821" y="17"/>
                  </a:lnTo>
                  <a:lnTo>
                    <a:pt x="1821" y="17"/>
                  </a:lnTo>
                  <a:close/>
                  <a:moveTo>
                    <a:pt x="1547" y="17"/>
                  </a:moveTo>
                  <a:lnTo>
                    <a:pt x="1540" y="19"/>
                  </a:lnTo>
                  <a:lnTo>
                    <a:pt x="1532" y="20"/>
                  </a:lnTo>
                  <a:lnTo>
                    <a:pt x="1525" y="26"/>
                  </a:lnTo>
                  <a:lnTo>
                    <a:pt x="1521" y="35"/>
                  </a:lnTo>
                  <a:lnTo>
                    <a:pt x="1514" y="58"/>
                  </a:lnTo>
                  <a:lnTo>
                    <a:pt x="1512" y="89"/>
                  </a:lnTo>
                  <a:lnTo>
                    <a:pt x="1512" y="106"/>
                  </a:lnTo>
                  <a:lnTo>
                    <a:pt x="1514" y="119"/>
                  </a:lnTo>
                  <a:lnTo>
                    <a:pt x="1516" y="132"/>
                  </a:lnTo>
                  <a:lnTo>
                    <a:pt x="1521" y="141"/>
                  </a:lnTo>
                  <a:lnTo>
                    <a:pt x="1525" y="151"/>
                  </a:lnTo>
                  <a:lnTo>
                    <a:pt x="1532" y="158"/>
                  </a:lnTo>
                  <a:lnTo>
                    <a:pt x="1536" y="160"/>
                  </a:lnTo>
                  <a:lnTo>
                    <a:pt x="1542" y="162"/>
                  </a:lnTo>
                  <a:lnTo>
                    <a:pt x="1547" y="162"/>
                  </a:lnTo>
                  <a:lnTo>
                    <a:pt x="1549" y="162"/>
                  </a:lnTo>
                  <a:lnTo>
                    <a:pt x="1556" y="162"/>
                  </a:lnTo>
                  <a:lnTo>
                    <a:pt x="1564" y="158"/>
                  </a:lnTo>
                  <a:lnTo>
                    <a:pt x="1571" y="153"/>
                  </a:lnTo>
                  <a:lnTo>
                    <a:pt x="1575" y="145"/>
                  </a:lnTo>
                  <a:lnTo>
                    <a:pt x="1583" y="123"/>
                  </a:lnTo>
                  <a:lnTo>
                    <a:pt x="1584" y="89"/>
                  </a:lnTo>
                  <a:lnTo>
                    <a:pt x="1584" y="74"/>
                  </a:lnTo>
                  <a:lnTo>
                    <a:pt x="1583" y="59"/>
                  </a:lnTo>
                  <a:lnTo>
                    <a:pt x="1581" y="48"/>
                  </a:lnTo>
                  <a:lnTo>
                    <a:pt x="1577" y="37"/>
                  </a:lnTo>
                  <a:lnTo>
                    <a:pt x="1571" y="28"/>
                  </a:lnTo>
                  <a:lnTo>
                    <a:pt x="1566" y="22"/>
                  </a:lnTo>
                  <a:lnTo>
                    <a:pt x="1560" y="19"/>
                  </a:lnTo>
                  <a:lnTo>
                    <a:pt x="1555" y="17"/>
                  </a:lnTo>
                  <a:lnTo>
                    <a:pt x="1549" y="17"/>
                  </a:lnTo>
                  <a:lnTo>
                    <a:pt x="1547" y="17"/>
                  </a:lnTo>
                  <a:close/>
                  <a:moveTo>
                    <a:pt x="1411" y="17"/>
                  </a:moveTo>
                  <a:lnTo>
                    <a:pt x="1404" y="19"/>
                  </a:lnTo>
                  <a:lnTo>
                    <a:pt x="1396" y="20"/>
                  </a:lnTo>
                  <a:lnTo>
                    <a:pt x="1389" y="26"/>
                  </a:lnTo>
                  <a:lnTo>
                    <a:pt x="1383" y="35"/>
                  </a:lnTo>
                  <a:lnTo>
                    <a:pt x="1378" y="58"/>
                  </a:lnTo>
                  <a:lnTo>
                    <a:pt x="1376" y="89"/>
                  </a:lnTo>
                  <a:lnTo>
                    <a:pt x="1376" y="106"/>
                  </a:lnTo>
                  <a:lnTo>
                    <a:pt x="1378" y="119"/>
                  </a:lnTo>
                  <a:lnTo>
                    <a:pt x="1380" y="132"/>
                  </a:lnTo>
                  <a:lnTo>
                    <a:pt x="1383" y="141"/>
                  </a:lnTo>
                  <a:lnTo>
                    <a:pt x="1389" y="151"/>
                  </a:lnTo>
                  <a:lnTo>
                    <a:pt x="1396" y="158"/>
                  </a:lnTo>
                  <a:lnTo>
                    <a:pt x="1400" y="160"/>
                  </a:lnTo>
                  <a:lnTo>
                    <a:pt x="1406" y="162"/>
                  </a:lnTo>
                  <a:lnTo>
                    <a:pt x="1411" y="162"/>
                  </a:lnTo>
                  <a:lnTo>
                    <a:pt x="1411" y="162"/>
                  </a:lnTo>
                  <a:lnTo>
                    <a:pt x="1421" y="162"/>
                  </a:lnTo>
                  <a:lnTo>
                    <a:pt x="1428" y="158"/>
                  </a:lnTo>
                  <a:lnTo>
                    <a:pt x="1435" y="153"/>
                  </a:lnTo>
                  <a:lnTo>
                    <a:pt x="1439" y="145"/>
                  </a:lnTo>
                  <a:lnTo>
                    <a:pt x="1447" y="123"/>
                  </a:lnTo>
                  <a:lnTo>
                    <a:pt x="1448" y="89"/>
                  </a:lnTo>
                  <a:lnTo>
                    <a:pt x="1448" y="74"/>
                  </a:lnTo>
                  <a:lnTo>
                    <a:pt x="1447" y="59"/>
                  </a:lnTo>
                  <a:lnTo>
                    <a:pt x="1445" y="48"/>
                  </a:lnTo>
                  <a:lnTo>
                    <a:pt x="1441" y="37"/>
                  </a:lnTo>
                  <a:lnTo>
                    <a:pt x="1435" y="28"/>
                  </a:lnTo>
                  <a:lnTo>
                    <a:pt x="1430" y="22"/>
                  </a:lnTo>
                  <a:lnTo>
                    <a:pt x="1424" y="19"/>
                  </a:lnTo>
                  <a:lnTo>
                    <a:pt x="1419" y="17"/>
                  </a:lnTo>
                  <a:lnTo>
                    <a:pt x="1411" y="17"/>
                  </a:lnTo>
                  <a:lnTo>
                    <a:pt x="1411" y="17"/>
                  </a:lnTo>
                  <a:close/>
                  <a:moveTo>
                    <a:pt x="1275" y="17"/>
                  </a:moveTo>
                  <a:lnTo>
                    <a:pt x="1266" y="19"/>
                  </a:lnTo>
                  <a:lnTo>
                    <a:pt x="1259" y="20"/>
                  </a:lnTo>
                  <a:lnTo>
                    <a:pt x="1253" y="26"/>
                  </a:lnTo>
                  <a:lnTo>
                    <a:pt x="1247" y="35"/>
                  </a:lnTo>
                  <a:lnTo>
                    <a:pt x="1242" y="58"/>
                  </a:lnTo>
                  <a:lnTo>
                    <a:pt x="1240" y="89"/>
                  </a:lnTo>
                  <a:lnTo>
                    <a:pt x="1240" y="106"/>
                  </a:lnTo>
                  <a:lnTo>
                    <a:pt x="1242" y="119"/>
                  </a:lnTo>
                  <a:lnTo>
                    <a:pt x="1244" y="132"/>
                  </a:lnTo>
                  <a:lnTo>
                    <a:pt x="1247" y="141"/>
                  </a:lnTo>
                  <a:lnTo>
                    <a:pt x="1253" y="151"/>
                  </a:lnTo>
                  <a:lnTo>
                    <a:pt x="1259" y="158"/>
                  </a:lnTo>
                  <a:lnTo>
                    <a:pt x="1264" y="160"/>
                  </a:lnTo>
                  <a:lnTo>
                    <a:pt x="1270" y="162"/>
                  </a:lnTo>
                  <a:lnTo>
                    <a:pt x="1275" y="162"/>
                  </a:lnTo>
                  <a:lnTo>
                    <a:pt x="1275" y="162"/>
                  </a:lnTo>
                  <a:lnTo>
                    <a:pt x="1285" y="162"/>
                  </a:lnTo>
                  <a:lnTo>
                    <a:pt x="1292" y="158"/>
                  </a:lnTo>
                  <a:lnTo>
                    <a:pt x="1298" y="153"/>
                  </a:lnTo>
                  <a:lnTo>
                    <a:pt x="1303" y="145"/>
                  </a:lnTo>
                  <a:lnTo>
                    <a:pt x="1311" y="123"/>
                  </a:lnTo>
                  <a:lnTo>
                    <a:pt x="1313" y="89"/>
                  </a:lnTo>
                  <a:lnTo>
                    <a:pt x="1313" y="74"/>
                  </a:lnTo>
                  <a:lnTo>
                    <a:pt x="1311" y="59"/>
                  </a:lnTo>
                  <a:lnTo>
                    <a:pt x="1309" y="48"/>
                  </a:lnTo>
                  <a:lnTo>
                    <a:pt x="1305" y="37"/>
                  </a:lnTo>
                  <a:lnTo>
                    <a:pt x="1300" y="28"/>
                  </a:lnTo>
                  <a:lnTo>
                    <a:pt x="1292" y="22"/>
                  </a:lnTo>
                  <a:lnTo>
                    <a:pt x="1288" y="19"/>
                  </a:lnTo>
                  <a:lnTo>
                    <a:pt x="1283" y="17"/>
                  </a:lnTo>
                  <a:lnTo>
                    <a:pt x="1275" y="17"/>
                  </a:lnTo>
                  <a:lnTo>
                    <a:pt x="1275" y="17"/>
                  </a:lnTo>
                  <a:close/>
                  <a:moveTo>
                    <a:pt x="1139" y="17"/>
                  </a:moveTo>
                  <a:lnTo>
                    <a:pt x="1130" y="19"/>
                  </a:lnTo>
                  <a:lnTo>
                    <a:pt x="1123" y="20"/>
                  </a:lnTo>
                  <a:lnTo>
                    <a:pt x="1117" y="26"/>
                  </a:lnTo>
                  <a:lnTo>
                    <a:pt x="1112" y="35"/>
                  </a:lnTo>
                  <a:lnTo>
                    <a:pt x="1106" y="58"/>
                  </a:lnTo>
                  <a:lnTo>
                    <a:pt x="1102" y="89"/>
                  </a:lnTo>
                  <a:lnTo>
                    <a:pt x="1104" y="106"/>
                  </a:lnTo>
                  <a:lnTo>
                    <a:pt x="1106" y="119"/>
                  </a:lnTo>
                  <a:lnTo>
                    <a:pt x="1108" y="132"/>
                  </a:lnTo>
                  <a:lnTo>
                    <a:pt x="1112" y="141"/>
                  </a:lnTo>
                  <a:lnTo>
                    <a:pt x="1117" y="151"/>
                  </a:lnTo>
                  <a:lnTo>
                    <a:pt x="1123" y="158"/>
                  </a:lnTo>
                  <a:lnTo>
                    <a:pt x="1128" y="160"/>
                  </a:lnTo>
                  <a:lnTo>
                    <a:pt x="1134" y="162"/>
                  </a:lnTo>
                  <a:lnTo>
                    <a:pt x="1139" y="162"/>
                  </a:lnTo>
                  <a:lnTo>
                    <a:pt x="1139" y="162"/>
                  </a:lnTo>
                  <a:lnTo>
                    <a:pt x="1149" y="162"/>
                  </a:lnTo>
                  <a:lnTo>
                    <a:pt x="1156" y="158"/>
                  </a:lnTo>
                  <a:lnTo>
                    <a:pt x="1162" y="153"/>
                  </a:lnTo>
                  <a:lnTo>
                    <a:pt x="1167" y="145"/>
                  </a:lnTo>
                  <a:lnTo>
                    <a:pt x="1175" y="123"/>
                  </a:lnTo>
                  <a:lnTo>
                    <a:pt x="1177" y="89"/>
                  </a:lnTo>
                  <a:lnTo>
                    <a:pt x="1177" y="74"/>
                  </a:lnTo>
                  <a:lnTo>
                    <a:pt x="1175" y="59"/>
                  </a:lnTo>
                  <a:lnTo>
                    <a:pt x="1171" y="48"/>
                  </a:lnTo>
                  <a:lnTo>
                    <a:pt x="1167" y="37"/>
                  </a:lnTo>
                  <a:lnTo>
                    <a:pt x="1164" y="28"/>
                  </a:lnTo>
                  <a:lnTo>
                    <a:pt x="1156" y="22"/>
                  </a:lnTo>
                  <a:lnTo>
                    <a:pt x="1152" y="19"/>
                  </a:lnTo>
                  <a:lnTo>
                    <a:pt x="1147" y="17"/>
                  </a:lnTo>
                  <a:lnTo>
                    <a:pt x="1139" y="17"/>
                  </a:lnTo>
                  <a:lnTo>
                    <a:pt x="1139" y="17"/>
                  </a:lnTo>
                  <a:close/>
                  <a:moveTo>
                    <a:pt x="732" y="17"/>
                  </a:moveTo>
                  <a:lnTo>
                    <a:pt x="722" y="19"/>
                  </a:lnTo>
                  <a:lnTo>
                    <a:pt x="715" y="20"/>
                  </a:lnTo>
                  <a:lnTo>
                    <a:pt x="709" y="26"/>
                  </a:lnTo>
                  <a:lnTo>
                    <a:pt x="704" y="35"/>
                  </a:lnTo>
                  <a:lnTo>
                    <a:pt x="696" y="58"/>
                  </a:lnTo>
                  <a:lnTo>
                    <a:pt x="694" y="89"/>
                  </a:lnTo>
                  <a:lnTo>
                    <a:pt x="694" y="106"/>
                  </a:lnTo>
                  <a:lnTo>
                    <a:pt x="696" y="119"/>
                  </a:lnTo>
                  <a:lnTo>
                    <a:pt x="700" y="132"/>
                  </a:lnTo>
                  <a:lnTo>
                    <a:pt x="704" y="141"/>
                  </a:lnTo>
                  <a:lnTo>
                    <a:pt x="709" y="151"/>
                  </a:lnTo>
                  <a:lnTo>
                    <a:pt x="715" y="158"/>
                  </a:lnTo>
                  <a:lnTo>
                    <a:pt x="721" y="160"/>
                  </a:lnTo>
                  <a:lnTo>
                    <a:pt x="724" y="162"/>
                  </a:lnTo>
                  <a:lnTo>
                    <a:pt x="732" y="162"/>
                  </a:lnTo>
                  <a:lnTo>
                    <a:pt x="732" y="162"/>
                  </a:lnTo>
                  <a:lnTo>
                    <a:pt x="741" y="162"/>
                  </a:lnTo>
                  <a:lnTo>
                    <a:pt x="748" y="158"/>
                  </a:lnTo>
                  <a:lnTo>
                    <a:pt x="754" y="153"/>
                  </a:lnTo>
                  <a:lnTo>
                    <a:pt x="760" y="145"/>
                  </a:lnTo>
                  <a:lnTo>
                    <a:pt x="765" y="123"/>
                  </a:lnTo>
                  <a:lnTo>
                    <a:pt x="767" y="89"/>
                  </a:lnTo>
                  <a:lnTo>
                    <a:pt x="767" y="74"/>
                  </a:lnTo>
                  <a:lnTo>
                    <a:pt x="765" y="59"/>
                  </a:lnTo>
                  <a:lnTo>
                    <a:pt x="763" y="48"/>
                  </a:lnTo>
                  <a:lnTo>
                    <a:pt x="760" y="37"/>
                  </a:lnTo>
                  <a:lnTo>
                    <a:pt x="754" y="28"/>
                  </a:lnTo>
                  <a:lnTo>
                    <a:pt x="748" y="22"/>
                  </a:lnTo>
                  <a:lnTo>
                    <a:pt x="743" y="19"/>
                  </a:lnTo>
                  <a:lnTo>
                    <a:pt x="737" y="17"/>
                  </a:lnTo>
                  <a:lnTo>
                    <a:pt x="732" y="17"/>
                  </a:lnTo>
                  <a:lnTo>
                    <a:pt x="732" y="17"/>
                  </a:lnTo>
                  <a:close/>
                  <a:moveTo>
                    <a:pt x="458" y="17"/>
                  </a:moveTo>
                  <a:lnTo>
                    <a:pt x="451" y="19"/>
                  </a:lnTo>
                  <a:lnTo>
                    <a:pt x="443" y="20"/>
                  </a:lnTo>
                  <a:lnTo>
                    <a:pt x="436" y="26"/>
                  </a:lnTo>
                  <a:lnTo>
                    <a:pt x="432" y="35"/>
                  </a:lnTo>
                  <a:lnTo>
                    <a:pt x="424" y="58"/>
                  </a:lnTo>
                  <a:lnTo>
                    <a:pt x="423" y="89"/>
                  </a:lnTo>
                  <a:lnTo>
                    <a:pt x="423" y="106"/>
                  </a:lnTo>
                  <a:lnTo>
                    <a:pt x="424" y="119"/>
                  </a:lnTo>
                  <a:lnTo>
                    <a:pt x="426" y="132"/>
                  </a:lnTo>
                  <a:lnTo>
                    <a:pt x="432" y="141"/>
                  </a:lnTo>
                  <a:lnTo>
                    <a:pt x="436" y="151"/>
                  </a:lnTo>
                  <a:lnTo>
                    <a:pt x="443" y="158"/>
                  </a:lnTo>
                  <a:lnTo>
                    <a:pt x="447" y="160"/>
                  </a:lnTo>
                  <a:lnTo>
                    <a:pt x="452" y="162"/>
                  </a:lnTo>
                  <a:lnTo>
                    <a:pt x="458" y="162"/>
                  </a:lnTo>
                  <a:lnTo>
                    <a:pt x="460" y="162"/>
                  </a:lnTo>
                  <a:lnTo>
                    <a:pt x="467" y="162"/>
                  </a:lnTo>
                  <a:lnTo>
                    <a:pt x="475" y="158"/>
                  </a:lnTo>
                  <a:lnTo>
                    <a:pt x="482" y="153"/>
                  </a:lnTo>
                  <a:lnTo>
                    <a:pt x="486" y="145"/>
                  </a:lnTo>
                  <a:lnTo>
                    <a:pt x="493" y="123"/>
                  </a:lnTo>
                  <a:lnTo>
                    <a:pt x="495" y="89"/>
                  </a:lnTo>
                  <a:lnTo>
                    <a:pt x="495" y="74"/>
                  </a:lnTo>
                  <a:lnTo>
                    <a:pt x="493" y="59"/>
                  </a:lnTo>
                  <a:lnTo>
                    <a:pt x="492" y="48"/>
                  </a:lnTo>
                  <a:lnTo>
                    <a:pt x="488" y="37"/>
                  </a:lnTo>
                  <a:lnTo>
                    <a:pt x="482" y="28"/>
                  </a:lnTo>
                  <a:lnTo>
                    <a:pt x="477" y="22"/>
                  </a:lnTo>
                  <a:lnTo>
                    <a:pt x="471" y="19"/>
                  </a:lnTo>
                  <a:lnTo>
                    <a:pt x="465" y="17"/>
                  </a:lnTo>
                  <a:lnTo>
                    <a:pt x="460" y="17"/>
                  </a:lnTo>
                  <a:lnTo>
                    <a:pt x="458" y="17"/>
                  </a:lnTo>
                  <a:close/>
                  <a:moveTo>
                    <a:pt x="322" y="17"/>
                  </a:moveTo>
                  <a:lnTo>
                    <a:pt x="315" y="19"/>
                  </a:lnTo>
                  <a:lnTo>
                    <a:pt x="307" y="20"/>
                  </a:lnTo>
                  <a:lnTo>
                    <a:pt x="300" y="26"/>
                  </a:lnTo>
                  <a:lnTo>
                    <a:pt x="296" y="35"/>
                  </a:lnTo>
                  <a:lnTo>
                    <a:pt x="289" y="58"/>
                  </a:lnTo>
                  <a:lnTo>
                    <a:pt x="287" y="89"/>
                  </a:lnTo>
                  <a:lnTo>
                    <a:pt x="287" y="106"/>
                  </a:lnTo>
                  <a:lnTo>
                    <a:pt x="289" y="119"/>
                  </a:lnTo>
                  <a:lnTo>
                    <a:pt x="290" y="132"/>
                  </a:lnTo>
                  <a:lnTo>
                    <a:pt x="294" y="141"/>
                  </a:lnTo>
                  <a:lnTo>
                    <a:pt x="300" y="151"/>
                  </a:lnTo>
                  <a:lnTo>
                    <a:pt x="307" y="158"/>
                  </a:lnTo>
                  <a:lnTo>
                    <a:pt x="311" y="160"/>
                  </a:lnTo>
                  <a:lnTo>
                    <a:pt x="317" y="162"/>
                  </a:lnTo>
                  <a:lnTo>
                    <a:pt x="322" y="162"/>
                  </a:lnTo>
                  <a:lnTo>
                    <a:pt x="322" y="162"/>
                  </a:lnTo>
                  <a:lnTo>
                    <a:pt x="331" y="162"/>
                  </a:lnTo>
                  <a:lnTo>
                    <a:pt x="339" y="158"/>
                  </a:lnTo>
                  <a:lnTo>
                    <a:pt x="346" y="153"/>
                  </a:lnTo>
                  <a:lnTo>
                    <a:pt x="350" y="145"/>
                  </a:lnTo>
                  <a:lnTo>
                    <a:pt x="357" y="123"/>
                  </a:lnTo>
                  <a:lnTo>
                    <a:pt x="359" y="89"/>
                  </a:lnTo>
                  <a:lnTo>
                    <a:pt x="359" y="74"/>
                  </a:lnTo>
                  <a:lnTo>
                    <a:pt x="357" y="59"/>
                  </a:lnTo>
                  <a:lnTo>
                    <a:pt x="356" y="48"/>
                  </a:lnTo>
                  <a:lnTo>
                    <a:pt x="352" y="37"/>
                  </a:lnTo>
                  <a:lnTo>
                    <a:pt x="346" y="28"/>
                  </a:lnTo>
                  <a:lnTo>
                    <a:pt x="341" y="22"/>
                  </a:lnTo>
                  <a:lnTo>
                    <a:pt x="335" y="19"/>
                  </a:lnTo>
                  <a:lnTo>
                    <a:pt x="330" y="17"/>
                  </a:lnTo>
                  <a:lnTo>
                    <a:pt x="322" y="17"/>
                  </a:lnTo>
                  <a:lnTo>
                    <a:pt x="322" y="17"/>
                  </a:lnTo>
                  <a:close/>
                  <a:moveTo>
                    <a:pt x="3590" y="0"/>
                  </a:moveTo>
                  <a:lnTo>
                    <a:pt x="3590" y="0"/>
                  </a:lnTo>
                  <a:lnTo>
                    <a:pt x="3608" y="2"/>
                  </a:lnTo>
                  <a:lnTo>
                    <a:pt x="3623" y="9"/>
                  </a:lnTo>
                  <a:lnTo>
                    <a:pt x="3634" y="22"/>
                  </a:lnTo>
                  <a:lnTo>
                    <a:pt x="3642" y="39"/>
                  </a:lnTo>
                  <a:lnTo>
                    <a:pt x="3645" y="61"/>
                  </a:lnTo>
                  <a:lnTo>
                    <a:pt x="3647" y="89"/>
                  </a:lnTo>
                  <a:lnTo>
                    <a:pt x="3645" y="117"/>
                  </a:lnTo>
                  <a:lnTo>
                    <a:pt x="3642" y="139"/>
                  </a:lnTo>
                  <a:lnTo>
                    <a:pt x="3632" y="158"/>
                  </a:lnTo>
                  <a:lnTo>
                    <a:pt x="3621" y="169"/>
                  </a:lnTo>
                  <a:lnTo>
                    <a:pt x="3608" y="177"/>
                  </a:lnTo>
                  <a:lnTo>
                    <a:pt x="3590" y="180"/>
                  </a:lnTo>
                  <a:lnTo>
                    <a:pt x="3590" y="180"/>
                  </a:lnTo>
                  <a:lnTo>
                    <a:pt x="3573" y="177"/>
                  </a:lnTo>
                  <a:lnTo>
                    <a:pt x="3558" y="169"/>
                  </a:lnTo>
                  <a:lnTo>
                    <a:pt x="3547" y="156"/>
                  </a:lnTo>
                  <a:lnTo>
                    <a:pt x="3539" y="138"/>
                  </a:lnTo>
                  <a:lnTo>
                    <a:pt x="3534" y="115"/>
                  </a:lnTo>
                  <a:lnTo>
                    <a:pt x="3534" y="89"/>
                  </a:lnTo>
                  <a:lnTo>
                    <a:pt x="3534" y="61"/>
                  </a:lnTo>
                  <a:lnTo>
                    <a:pt x="3539" y="39"/>
                  </a:lnTo>
                  <a:lnTo>
                    <a:pt x="3547" y="22"/>
                  </a:lnTo>
                  <a:lnTo>
                    <a:pt x="3558" y="9"/>
                  </a:lnTo>
                  <a:lnTo>
                    <a:pt x="3573" y="2"/>
                  </a:lnTo>
                  <a:lnTo>
                    <a:pt x="3590" y="0"/>
                  </a:lnTo>
                  <a:close/>
                  <a:moveTo>
                    <a:pt x="3454" y="0"/>
                  </a:moveTo>
                  <a:lnTo>
                    <a:pt x="3454" y="0"/>
                  </a:lnTo>
                  <a:lnTo>
                    <a:pt x="3472" y="2"/>
                  </a:lnTo>
                  <a:lnTo>
                    <a:pt x="3487" y="9"/>
                  </a:lnTo>
                  <a:lnTo>
                    <a:pt x="3498" y="22"/>
                  </a:lnTo>
                  <a:lnTo>
                    <a:pt x="3506" y="39"/>
                  </a:lnTo>
                  <a:lnTo>
                    <a:pt x="3510" y="61"/>
                  </a:lnTo>
                  <a:lnTo>
                    <a:pt x="3511" y="89"/>
                  </a:lnTo>
                  <a:lnTo>
                    <a:pt x="3510" y="117"/>
                  </a:lnTo>
                  <a:lnTo>
                    <a:pt x="3506" y="139"/>
                  </a:lnTo>
                  <a:lnTo>
                    <a:pt x="3496" y="158"/>
                  </a:lnTo>
                  <a:lnTo>
                    <a:pt x="3485" y="169"/>
                  </a:lnTo>
                  <a:lnTo>
                    <a:pt x="3470" y="177"/>
                  </a:lnTo>
                  <a:lnTo>
                    <a:pt x="3454" y="180"/>
                  </a:lnTo>
                  <a:lnTo>
                    <a:pt x="3454" y="180"/>
                  </a:lnTo>
                  <a:lnTo>
                    <a:pt x="3435" y="177"/>
                  </a:lnTo>
                  <a:lnTo>
                    <a:pt x="3422" y="169"/>
                  </a:lnTo>
                  <a:lnTo>
                    <a:pt x="3411" y="156"/>
                  </a:lnTo>
                  <a:lnTo>
                    <a:pt x="3403" y="138"/>
                  </a:lnTo>
                  <a:lnTo>
                    <a:pt x="3398" y="115"/>
                  </a:lnTo>
                  <a:lnTo>
                    <a:pt x="3396" y="89"/>
                  </a:lnTo>
                  <a:lnTo>
                    <a:pt x="3398" y="61"/>
                  </a:lnTo>
                  <a:lnTo>
                    <a:pt x="3403" y="39"/>
                  </a:lnTo>
                  <a:lnTo>
                    <a:pt x="3411" y="22"/>
                  </a:lnTo>
                  <a:lnTo>
                    <a:pt x="3422" y="9"/>
                  </a:lnTo>
                  <a:lnTo>
                    <a:pt x="3437" y="2"/>
                  </a:lnTo>
                  <a:lnTo>
                    <a:pt x="3454" y="0"/>
                  </a:lnTo>
                  <a:close/>
                  <a:moveTo>
                    <a:pt x="3318" y="0"/>
                  </a:moveTo>
                  <a:lnTo>
                    <a:pt x="3318" y="0"/>
                  </a:lnTo>
                  <a:lnTo>
                    <a:pt x="3336" y="2"/>
                  </a:lnTo>
                  <a:lnTo>
                    <a:pt x="3351" y="9"/>
                  </a:lnTo>
                  <a:lnTo>
                    <a:pt x="3362" y="22"/>
                  </a:lnTo>
                  <a:lnTo>
                    <a:pt x="3370" y="39"/>
                  </a:lnTo>
                  <a:lnTo>
                    <a:pt x="3374" y="61"/>
                  </a:lnTo>
                  <a:lnTo>
                    <a:pt x="3375" y="89"/>
                  </a:lnTo>
                  <a:lnTo>
                    <a:pt x="3374" y="117"/>
                  </a:lnTo>
                  <a:lnTo>
                    <a:pt x="3368" y="139"/>
                  </a:lnTo>
                  <a:lnTo>
                    <a:pt x="3361" y="158"/>
                  </a:lnTo>
                  <a:lnTo>
                    <a:pt x="3349" y="169"/>
                  </a:lnTo>
                  <a:lnTo>
                    <a:pt x="3335" y="177"/>
                  </a:lnTo>
                  <a:lnTo>
                    <a:pt x="3318" y="180"/>
                  </a:lnTo>
                  <a:lnTo>
                    <a:pt x="3318" y="180"/>
                  </a:lnTo>
                  <a:lnTo>
                    <a:pt x="3299" y="177"/>
                  </a:lnTo>
                  <a:lnTo>
                    <a:pt x="3286" y="169"/>
                  </a:lnTo>
                  <a:lnTo>
                    <a:pt x="3275" y="156"/>
                  </a:lnTo>
                  <a:lnTo>
                    <a:pt x="3267" y="138"/>
                  </a:lnTo>
                  <a:lnTo>
                    <a:pt x="3262" y="115"/>
                  </a:lnTo>
                  <a:lnTo>
                    <a:pt x="3260" y="89"/>
                  </a:lnTo>
                  <a:lnTo>
                    <a:pt x="3262" y="61"/>
                  </a:lnTo>
                  <a:lnTo>
                    <a:pt x="3267" y="39"/>
                  </a:lnTo>
                  <a:lnTo>
                    <a:pt x="3275" y="22"/>
                  </a:lnTo>
                  <a:lnTo>
                    <a:pt x="3286" y="9"/>
                  </a:lnTo>
                  <a:lnTo>
                    <a:pt x="3301" y="2"/>
                  </a:lnTo>
                  <a:lnTo>
                    <a:pt x="3318" y="0"/>
                  </a:lnTo>
                  <a:close/>
                  <a:moveTo>
                    <a:pt x="3186" y="0"/>
                  </a:moveTo>
                  <a:lnTo>
                    <a:pt x="3195" y="0"/>
                  </a:lnTo>
                  <a:lnTo>
                    <a:pt x="3195" y="158"/>
                  </a:lnTo>
                  <a:lnTo>
                    <a:pt x="3230" y="158"/>
                  </a:lnTo>
                  <a:lnTo>
                    <a:pt x="3230" y="177"/>
                  </a:lnTo>
                  <a:lnTo>
                    <a:pt x="3141" y="177"/>
                  </a:lnTo>
                  <a:lnTo>
                    <a:pt x="3141" y="158"/>
                  </a:lnTo>
                  <a:lnTo>
                    <a:pt x="3176" y="158"/>
                  </a:lnTo>
                  <a:lnTo>
                    <a:pt x="3176" y="37"/>
                  </a:lnTo>
                  <a:lnTo>
                    <a:pt x="3178" y="22"/>
                  </a:lnTo>
                  <a:lnTo>
                    <a:pt x="3169" y="35"/>
                  </a:lnTo>
                  <a:lnTo>
                    <a:pt x="3141" y="54"/>
                  </a:lnTo>
                  <a:lnTo>
                    <a:pt x="3132" y="41"/>
                  </a:lnTo>
                  <a:lnTo>
                    <a:pt x="3186" y="0"/>
                  </a:lnTo>
                  <a:close/>
                  <a:moveTo>
                    <a:pt x="3046" y="0"/>
                  </a:moveTo>
                  <a:lnTo>
                    <a:pt x="3046" y="0"/>
                  </a:lnTo>
                  <a:lnTo>
                    <a:pt x="3065" y="2"/>
                  </a:lnTo>
                  <a:lnTo>
                    <a:pt x="3078" y="9"/>
                  </a:lnTo>
                  <a:lnTo>
                    <a:pt x="3089" y="22"/>
                  </a:lnTo>
                  <a:lnTo>
                    <a:pt x="3096" y="39"/>
                  </a:lnTo>
                  <a:lnTo>
                    <a:pt x="3102" y="61"/>
                  </a:lnTo>
                  <a:lnTo>
                    <a:pt x="3104" y="89"/>
                  </a:lnTo>
                  <a:lnTo>
                    <a:pt x="3102" y="117"/>
                  </a:lnTo>
                  <a:lnTo>
                    <a:pt x="3096" y="139"/>
                  </a:lnTo>
                  <a:lnTo>
                    <a:pt x="3089" y="158"/>
                  </a:lnTo>
                  <a:lnTo>
                    <a:pt x="3078" y="169"/>
                  </a:lnTo>
                  <a:lnTo>
                    <a:pt x="3063" y="177"/>
                  </a:lnTo>
                  <a:lnTo>
                    <a:pt x="3046" y="180"/>
                  </a:lnTo>
                  <a:lnTo>
                    <a:pt x="3046" y="180"/>
                  </a:lnTo>
                  <a:lnTo>
                    <a:pt x="3027" y="177"/>
                  </a:lnTo>
                  <a:lnTo>
                    <a:pt x="3012" y="169"/>
                  </a:lnTo>
                  <a:lnTo>
                    <a:pt x="3001" y="156"/>
                  </a:lnTo>
                  <a:lnTo>
                    <a:pt x="2994" y="138"/>
                  </a:lnTo>
                  <a:lnTo>
                    <a:pt x="2990" y="115"/>
                  </a:lnTo>
                  <a:lnTo>
                    <a:pt x="2988" y="89"/>
                  </a:lnTo>
                  <a:lnTo>
                    <a:pt x="2990" y="61"/>
                  </a:lnTo>
                  <a:lnTo>
                    <a:pt x="2996" y="39"/>
                  </a:lnTo>
                  <a:lnTo>
                    <a:pt x="3003" y="22"/>
                  </a:lnTo>
                  <a:lnTo>
                    <a:pt x="3014" y="9"/>
                  </a:lnTo>
                  <a:lnTo>
                    <a:pt x="3029" y="2"/>
                  </a:lnTo>
                  <a:lnTo>
                    <a:pt x="3046" y="0"/>
                  </a:lnTo>
                  <a:close/>
                  <a:moveTo>
                    <a:pt x="2910" y="0"/>
                  </a:moveTo>
                  <a:lnTo>
                    <a:pt x="2910" y="0"/>
                  </a:lnTo>
                  <a:lnTo>
                    <a:pt x="2929" y="2"/>
                  </a:lnTo>
                  <a:lnTo>
                    <a:pt x="2942" y="9"/>
                  </a:lnTo>
                  <a:lnTo>
                    <a:pt x="2953" y="22"/>
                  </a:lnTo>
                  <a:lnTo>
                    <a:pt x="2960" y="39"/>
                  </a:lnTo>
                  <a:lnTo>
                    <a:pt x="2966" y="61"/>
                  </a:lnTo>
                  <a:lnTo>
                    <a:pt x="2968" y="89"/>
                  </a:lnTo>
                  <a:lnTo>
                    <a:pt x="2966" y="117"/>
                  </a:lnTo>
                  <a:lnTo>
                    <a:pt x="2960" y="139"/>
                  </a:lnTo>
                  <a:lnTo>
                    <a:pt x="2953" y="158"/>
                  </a:lnTo>
                  <a:lnTo>
                    <a:pt x="2942" y="169"/>
                  </a:lnTo>
                  <a:lnTo>
                    <a:pt x="2927" y="177"/>
                  </a:lnTo>
                  <a:lnTo>
                    <a:pt x="2910" y="180"/>
                  </a:lnTo>
                  <a:lnTo>
                    <a:pt x="2910" y="180"/>
                  </a:lnTo>
                  <a:lnTo>
                    <a:pt x="2891" y="177"/>
                  </a:lnTo>
                  <a:lnTo>
                    <a:pt x="2877" y="169"/>
                  </a:lnTo>
                  <a:lnTo>
                    <a:pt x="2865" y="156"/>
                  </a:lnTo>
                  <a:lnTo>
                    <a:pt x="2858" y="138"/>
                  </a:lnTo>
                  <a:lnTo>
                    <a:pt x="2854" y="115"/>
                  </a:lnTo>
                  <a:lnTo>
                    <a:pt x="2852" y="89"/>
                  </a:lnTo>
                  <a:lnTo>
                    <a:pt x="2854" y="61"/>
                  </a:lnTo>
                  <a:lnTo>
                    <a:pt x="2858" y="39"/>
                  </a:lnTo>
                  <a:lnTo>
                    <a:pt x="2867" y="22"/>
                  </a:lnTo>
                  <a:lnTo>
                    <a:pt x="2878" y="9"/>
                  </a:lnTo>
                  <a:lnTo>
                    <a:pt x="2891" y="2"/>
                  </a:lnTo>
                  <a:lnTo>
                    <a:pt x="2910" y="0"/>
                  </a:lnTo>
                  <a:close/>
                  <a:moveTo>
                    <a:pt x="2778" y="0"/>
                  </a:moveTo>
                  <a:lnTo>
                    <a:pt x="2787" y="0"/>
                  </a:lnTo>
                  <a:lnTo>
                    <a:pt x="2787" y="158"/>
                  </a:lnTo>
                  <a:lnTo>
                    <a:pt x="2821" y="158"/>
                  </a:lnTo>
                  <a:lnTo>
                    <a:pt x="2821" y="177"/>
                  </a:lnTo>
                  <a:lnTo>
                    <a:pt x="2733" y="177"/>
                  </a:lnTo>
                  <a:lnTo>
                    <a:pt x="2733" y="158"/>
                  </a:lnTo>
                  <a:lnTo>
                    <a:pt x="2767" y="158"/>
                  </a:lnTo>
                  <a:lnTo>
                    <a:pt x="2767" y="37"/>
                  </a:lnTo>
                  <a:lnTo>
                    <a:pt x="2770" y="22"/>
                  </a:lnTo>
                  <a:lnTo>
                    <a:pt x="2759" y="35"/>
                  </a:lnTo>
                  <a:lnTo>
                    <a:pt x="2733" y="54"/>
                  </a:lnTo>
                  <a:lnTo>
                    <a:pt x="2722" y="41"/>
                  </a:lnTo>
                  <a:lnTo>
                    <a:pt x="2778" y="0"/>
                  </a:lnTo>
                  <a:close/>
                  <a:moveTo>
                    <a:pt x="2636" y="0"/>
                  </a:moveTo>
                  <a:lnTo>
                    <a:pt x="2636" y="0"/>
                  </a:lnTo>
                  <a:lnTo>
                    <a:pt x="2655" y="2"/>
                  </a:lnTo>
                  <a:lnTo>
                    <a:pt x="2670" y="9"/>
                  </a:lnTo>
                  <a:lnTo>
                    <a:pt x="2681" y="22"/>
                  </a:lnTo>
                  <a:lnTo>
                    <a:pt x="2688" y="39"/>
                  </a:lnTo>
                  <a:lnTo>
                    <a:pt x="2692" y="61"/>
                  </a:lnTo>
                  <a:lnTo>
                    <a:pt x="2694" y="89"/>
                  </a:lnTo>
                  <a:lnTo>
                    <a:pt x="2692" y="117"/>
                  </a:lnTo>
                  <a:lnTo>
                    <a:pt x="2688" y="139"/>
                  </a:lnTo>
                  <a:lnTo>
                    <a:pt x="2679" y="158"/>
                  </a:lnTo>
                  <a:lnTo>
                    <a:pt x="2668" y="169"/>
                  </a:lnTo>
                  <a:lnTo>
                    <a:pt x="2655" y="177"/>
                  </a:lnTo>
                  <a:lnTo>
                    <a:pt x="2636" y="180"/>
                  </a:lnTo>
                  <a:lnTo>
                    <a:pt x="2636" y="180"/>
                  </a:lnTo>
                  <a:lnTo>
                    <a:pt x="2620" y="177"/>
                  </a:lnTo>
                  <a:lnTo>
                    <a:pt x="2605" y="169"/>
                  </a:lnTo>
                  <a:lnTo>
                    <a:pt x="2594" y="156"/>
                  </a:lnTo>
                  <a:lnTo>
                    <a:pt x="2586" y="138"/>
                  </a:lnTo>
                  <a:lnTo>
                    <a:pt x="2582" y="115"/>
                  </a:lnTo>
                  <a:lnTo>
                    <a:pt x="2580" y="89"/>
                  </a:lnTo>
                  <a:lnTo>
                    <a:pt x="2582" y="61"/>
                  </a:lnTo>
                  <a:lnTo>
                    <a:pt x="2586" y="39"/>
                  </a:lnTo>
                  <a:lnTo>
                    <a:pt x="2595" y="22"/>
                  </a:lnTo>
                  <a:lnTo>
                    <a:pt x="2607" y="9"/>
                  </a:lnTo>
                  <a:lnTo>
                    <a:pt x="2620" y="2"/>
                  </a:lnTo>
                  <a:lnTo>
                    <a:pt x="2636" y="0"/>
                  </a:lnTo>
                  <a:close/>
                  <a:moveTo>
                    <a:pt x="2506" y="0"/>
                  </a:moveTo>
                  <a:lnTo>
                    <a:pt x="2515" y="0"/>
                  </a:lnTo>
                  <a:lnTo>
                    <a:pt x="2515" y="158"/>
                  </a:lnTo>
                  <a:lnTo>
                    <a:pt x="2549" y="158"/>
                  </a:lnTo>
                  <a:lnTo>
                    <a:pt x="2549" y="177"/>
                  </a:lnTo>
                  <a:lnTo>
                    <a:pt x="2459" y="177"/>
                  </a:lnTo>
                  <a:lnTo>
                    <a:pt x="2459" y="158"/>
                  </a:lnTo>
                  <a:lnTo>
                    <a:pt x="2495" y="158"/>
                  </a:lnTo>
                  <a:lnTo>
                    <a:pt x="2495" y="37"/>
                  </a:lnTo>
                  <a:lnTo>
                    <a:pt x="2497" y="22"/>
                  </a:lnTo>
                  <a:lnTo>
                    <a:pt x="2487" y="35"/>
                  </a:lnTo>
                  <a:lnTo>
                    <a:pt x="2459" y="54"/>
                  </a:lnTo>
                  <a:lnTo>
                    <a:pt x="2450" y="41"/>
                  </a:lnTo>
                  <a:lnTo>
                    <a:pt x="2506" y="0"/>
                  </a:lnTo>
                  <a:close/>
                  <a:moveTo>
                    <a:pt x="2370" y="0"/>
                  </a:moveTo>
                  <a:lnTo>
                    <a:pt x="2378" y="0"/>
                  </a:lnTo>
                  <a:lnTo>
                    <a:pt x="2378" y="158"/>
                  </a:lnTo>
                  <a:lnTo>
                    <a:pt x="2413" y="158"/>
                  </a:lnTo>
                  <a:lnTo>
                    <a:pt x="2413" y="177"/>
                  </a:lnTo>
                  <a:lnTo>
                    <a:pt x="2324" y="177"/>
                  </a:lnTo>
                  <a:lnTo>
                    <a:pt x="2324" y="158"/>
                  </a:lnTo>
                  <a:lnTo>
                    <a:pt x="2359" y="158"/>
                  </a:lnTo>
                  <a:lnTo>
                    <a:pt x="2359" y="37"/>
                  </a:lnTo>
                  <a:lnTo>
                    <a:pt x="2361" y="22"/>
                  </a:lnTo>
                  <a:lnTo>
                    <a:pt x="2351" y="35"/>
                  </a:lnTo>
                  <a:lnTo>
                    <a:pt x="2324" y="54"/>
                  </a:lnTo>
                  <a:lnTo>
                    <a:pt x="2314" y="41"/>
                  </a:lnTo>
                  <a:lnTo>
                    <a:pt x="2370" y="0"/>
                  </a:lnTo>
                  <a:close/>
                  <a:moveTo>
                    <a:pt x="2229" y="0"/>
                  </a:moveTo>
                  <a:lnTo>
                    <a:pt x="2229" y="0"/>
                  </a:lnTo>
                  <a:lnTo>
                    <a:pt x="2247" y="2"/>
                  </a:lnTo>
                  <a:lnTo>
                    <a:pt x="2262" y="9"/>
                  </a:lnTo>
                  <a:lnTo>
                    <a:pt x="2273" y="22"/>
                  </a:lnTo>
                  <a:lnTo>
                    <a:pt x="2281" y="39"/>
                  </a:lnTo>
                  <a:lnTo>
                    <a:pt x="2284" y="61"/>
                  </a:lnTo>
                  <a:lnTo>
                    <a:pt x="2286" y="89"/>
                  </a:lnTo>
                  <a:lnTo>
                    <a:pt x="2284" y="117"/>
                  </a:lnTo>
                  <a:lnTo>
                    <a:pt x="2279" y="139"/>
                  </a:lnTo>
                  <a:lnTo>
                    <a:pt x="2271" y="158"/>
                  </a:lnTo>
                  <a:lnTo>
                    <a:pt x="2260" y="169"/>
                  </a:lnTo>
                  <a:lnTo>
                    <a:pt x="2245" y="177"/>
                  </a:lnTo>
                  <a:lnTo>
                    <a:pt x="2229" y="180"/>
                  </a:lnTo>
                  <a:lnTo>
                    <a:pt x="2229" y="180"/>
                  </a:lnTo>
                  <a:lnTo>
                    <a:pt x="2210" y="177"/>
                  </a:lnTo>
                  <a:lnTo>
                    <a:pt x="2197" y="169"/>
                  </a:lnTo>
                  <a:lnTo>
                    <a:pt x="2186" y="156"/>
                  </a:lnTo>
                  <a:lnTo>
                    <a:pt x="2178" y="138"/>
                  </a:lnTo>
                  <a:lnTo>
                    <a:pt x="2173" y="115"/>
                  </a:lnTo>
                  <a:lnTo>
                    <a:pt x="2171" y="89"/>
                  </a:lnTo>
                  <a:lnTo>
                    <a:pt x="2173" y="61"/>
                  </a:lnTo>
                  <a:lnTo>
                    <a:pt x="2178" y="39"/>
                  </a:lnTo>
                  <a:lnTo>
                    <a:pt x="2186" y="22"/>
                  </a:lnTo>
                  <a:lnTo>
                    <a:pt x="2197" y="9"/>
                  </a:lnTo>
                  <a:lnTo>
                    <a:pt x="2212" y="2"/>
                  </a:lnTo>
                  <a:lnTo>
                    <a:pt x="2229" y="0"/>
                  </a:lnTo>
                  <a:close/>
                  <a:moveTo>
                    <a:pt x="2093" y="0"/>
                  </a:moveTo>
                  <a:lnTo>
                    <a:pt x="2093" y="0"/>
                  </a:lnTo>
                  <a:lnTo>
                    <a:pt x="2111" y="2"/>
                  </a:lnTo>
                  <a:lnTo>
                    <a:pt x="2126" y="9"/>
                  </a:lnTo>
                  <a:lnTo>
                    <a:pt x="2136" y="22"/>
                  </a:lnTo>
                  <a:lnTo>
                    <a:pt x="2145" y="39"/>
                  </a:lnTo>
                  <a:lnTo>
                    <a:pt x="2149" y="61"/>
                  </a:lnTo>
                  <a:lnTo>
                    <a:pt x="2150" y="89"/>
                  </a:lnTo>
                  <a:lnTo>
                    <a:pt x="2149" y="117"/>
                  </a:lnTo>
                  <a:lnTo>
                    <a:pt x="2143" y="139"/>
                  </a:lnTo>
                  <a:lnTo>
                    <a:pt x="2136" y="158"/>
                  </a:lnTo>
                  <a:lnTo>
                    <a:pt x="2124" y="169"/>
                  </a:lnTo>
                  <a:lnTo>
                    <a:pt x="2109" y="177"/>
                  </a:lnTo>
                  <a:lnTo>
                    <a:pt x="2093" y="180"/>
                  </a:lnTo>
                  <a:lnTo>
                    <a:pt x="2093" y="180"/>
                  </a:lnTo>
                  <a:lnTo>
                    <a:pt x="2074" y="177"/>
                  </a:lnTo>
                  <a:lnTo>
                    <a:pt x="2059" y="169"/>
                  </a:lnTo>
                  <a:lnTo>
                    <a:pt x="2050" y="156"/>
                  </a:lnTo>
                  <a:lnTo>
                    <a:pt x="2041" y="138"/>
                  </a:lnTo>
                  <a:lnTo>
                    <a:pt x="2037" y="115"/>
                  </a:lnTo>
                  <a:lnTo>
                    <a:pt x="2035" y="89"/>
                  </a:lnTo>
                  <a:lnTo>
                    <a:pt x="2037" y="61"/>
                  </a:lnTo>
                  <a:lnTo>
                    <a:pt x="2042" y="39"/>
                  </a:lnTo>
                  <a:lnTo>
                    <a:pt x="2050" y="22"/>
                  </a:lnTo>
                  <a:lnTo>
                    <a:pt x="2061" y="9"/>
                  </a:lnTo>
                  <a:lnTo>
                    <a:pt x="2076" y="2"/>
                  </a:lnTo>
                  <a:lnTo>
                    <a:pt x="2093" y="0"/>
                  </a:lnTo>
                  <a:close/>
                  <a:moveTo>
                    <a:pt x="1960" y="0"/>
                  </a:moveTo>
                  <a:lnTo>
                    <a:pt x="1970" y="0"/>
                  </a:lnTo>
                  <a:lnTo>
                    <a:pt x="1970" y="158"/>
                  </a:lnTo>
                  <a:lnTo>
                    <a:pt x="2003" y="158"/>
                  </a:lnTo>
                  <a:lnTo>
                    <a:pt x="2003" y="177"/>
                  </a:lnTo>
                  <a:lnTo>
                    <a:pt x="1916" y="177"/>
                  </a:lnTo>
                  <a:lnTo>
                    <a:pt x="1916" y="158"/>
                  </a:lnTo>
                  <a:lnTo>
                    <a:pt x="1951" y="158"/>
                  </a:lnTo>
                  <a:lnTo>
                    <a:pt x="1951" y="37"/>
                  </a:lnTo>
                  <a:lnTo>
                    <a:pt x="1953" y="22"/>
                  </a:lnTo>
                  <a:lnTo>
                    <a:pt x="1944" y="35"/>
                  </a:lnTo>
                  <a:lnTo>
                    <a:pt x="1916" y="54"/>
                  </a:lnTo>
                  <a:lnTo>
                    <a:pt x="1907" y="41"/>
                  </a:lnTo>
                  <a:lnTo>
                    <a:pt x="1960" y="0"/>
                  </a:lnTo>
                  <a:close/>
                  <a:moveTo>
                    <a:pt x="1821" y="0"/>
                  </a:moveTo>
                  <a:lnTo>
                    <a:pt x="1821" y="0"/>
                  </a:lnTo>
                  <a:lnTo>
                    <a:pt x="1839" y="2"/>
                  </a:lnTo>
                  <a:lnTo>
                    <a:pt x="1853" y="9"/>
                  </a:lnTo>
                  <a:lnTo>
                    <a:pt x="1864" y="22"/>
                  </a:lnTo>
                  <a:lnTo>
                    <a:pt x="1871" y="39"/>
                  </a:lnTo>
                  <a:lnTo>
                    <a:pt x="1877" y="61"/>
                  </a:lnTo>
                  <a:lnTo>
                    <a:pt x="1879" y="89"/>
                  </a:lnTo>
                  <a:lnTo>
                    <a:pt x="1877" y="117"/>
                  </a:lnTo>
                  <a:lnTo>
                    <a:pt x="1871" y="139"/>
                  </a:lnTo>
                  <a:lnTo>
                    <a:pt x="1864" y="158"/>
                  </a:lnTo>
                  <a:lnTo>
                    <a:pt x="1853" y="169"/>
                  </a:lnTo>
                  <a:lnTo>
                    <a:pt x="1838" y="177"/>
                  </a:lnTo>
                  <a:lnTo>
                    <a:pt x="1821" y="180"/>
                  </a:lnTo>
                  <a:lnTo>
                    <a:pt x="1821" y="180"/>
                  </a:lnTo>
                  <a:lnTo>
                    <a:pt x="1802" y="177"/>
                  </a:lnTo>
                  <a:lnTo>
                    <a:pt x="1787" y="169"/>
                  </a:lnTo>
                  <a:lnTo>
                    <a:pt x="1776" y="156"/>
                  </a:lnTo>
                  <a:lnTo>
                    <a:pt x="1769" y="138"/>
                  </a:lnTo>
                  <a:lnTo>
                    <a:pt x="1765" y="115"/>
                  </a:lnTo>
                  <a:lnTo>
                    <a:pt x="1763" y="89"/>
                  </a:lnTo>
                  <a:lnTo>
                    <a:pt x="1765" y="61"/>
                  </a:lnTo>
                  <a:lnTo>
                    <a:pt x="1769" y="39"/>
                  </a:lnTo>
                  <a:lnTo>
                    <a:pt x="1778" y="22"/>
                  </a:lnTo>
                  <a:lnTo>
                    <a:pt x="1789" y="9"/>
                  </a:lnTo>
                  <a:lnTo>
                    <a:pt x="1802" y="2"/>
                  </a:lnTo>
                  <a:lnTo>
                    <a:pt x="1821" y="0"/>
                  </a:lnTo>
                  <a:close/>
                  <a:moveTo>
                    <a:pt x="1689" y="0"/>
                  </a:moveTo>
                  <a:lnTo>
                    <a:pt x="1698" y="0"/>
                  </a:lnTo>
                  <a:lnTo>
                    <a:pt x="1698" y="158"/>
                  </a:lnTo>
                  <a:lnTo>
                    <a:pt x="1731" y="158"/>
                  </a:lnTo>
                  <a:lnTo>
                    <a:pt x="1731" y="177"/>
                  </a:lnTo>
                  <a:lnTo>
                    <a:pt x="1644" y="177"/>
                  </a:lnTo>
                  <a:lnTo>
                    <a:pt x="1644" y="158"/>
                  </a:lnTo>
                  <a:lnTo>
                    <a:pt x="1677" y="158"/>
                  </a:lnTo>
                  <a:lnTo>
                    <a:pt x="1677" y="37"/>
                  </a:lnTo>
                  <a:lnTo>
                    <a:pt x="1681" y="22"/>
                  </a:lnTo>
                  <a:lnTo>
                    <a:pt x="1670" y="35"/>
                  </a:lnTo>
                  <a:lnTo>
                    <a:pt x="1644" y="54"/>
                  </a:lnTo>
                  <a:lnTo>
                    <a:pt x="1633" y="41"/>
                  </a:lnTo>
                  <a:lnTo>
                    <a:pt x="1689" y="0"/>
                  </a:lnTo>
                  <a:close/>
                  <a:moveTo>
                    <a:pt x="1547" y="0"/>
                  </a:moveTo>
                  <a:lnTo>
                    <a:pt x="1549" y="0"/>
                  </a:lnTo>
                  <a:lnTo>
                    <a:pt x="1566" y="2"/>
                  </a:lnTo>
                  <a:lnTo>
                    <a:pt x="1581" y="9"/>
                  </a:lnTo>
                  <a:lnTo>
                    <a:pt x="1592" y="22"/>
                  </a:lnTo>
                  <a:lnTo>
                    <a:pt x="1599" y="39"/>
                  </a:lnTo>
                  <a:lnTo>
                    <a:pt x="1603" y="61"/>
                  </a:lnTo>
                  <a:lnTo>
                    <a:pt x="1605" y="89"/>
                  </a:lnTo>
                  <a:lnTo>
                    <a:pt x="1603" y="117"/>
                  </a:lnTo>
                  <a:lnTo>
                    <a:pt x="1599" y="139"/>
                  </a:lnTo>
                  <a:lnTo>
                    <a:pt x="1590" y="158"/>
                  </a:lnTo>
                  <a:lnTo>
                    <a:pt x="1579" y="169"/>
                  </a:lnTo>
                  <a:lnTo>
                    <a:pt x="1566" y="177"/>
                  </a:lnTo>
                  <a:lnTo>
                    <a:pt x="1549" y="180"/>
                  </a:lnTo>
                  <a:lnTo>
                    <a:pt x="1547" y="180"/>
                  </a:lnTo>
                  <a:lnTo>
                    <a:pt x="1530" y="177"/>
                  </a:lnTo>
                  <a:lnTo>
                    <a:pt x="1516" y="169"/>
                  </a:lnTo>
                  <a:lnTo>
                    <a:pt x="1504" y="156"/>
                  </a:lnTo>
                  <a:lnTo>
                    <a:pt x="1497" y="138"/>
                  </a:lnTo>
                  <a:lnTo>
                    <a:pt x="1493" y="115"/>
                  </a:lnTo>
                  <a:lnTo>
                    <a:pt x="1491" y="89"/>
                  </a:lnTo>
                  <a:lnTo>
                    <a:pt x="1493" y="61"/>
                  </a:lnTo>
                  <a:lnTo>
                    <a:pt x="1497" y="39"/>
                  </a:lnTo>
                  <a:lnTo>
                    <a:pt x="1506" y="22"/>
                  </a:lnTo>
                  <a:lnTo>
                    <a:pt x="1517" y="9"/>
                  </a:lnTo>
                  <a:lnTo>
                    <a:pt x="1530" y="2"/>
                  </a:lnTo>
                  <a:lnTo>
                    <a:pt x="1547" y="0"/>
                  </a:lnTo>
                  <a:close/>
                  <a:moveTo>
                    <a:pt x="1411" y="0"/>
                  </a:moveTo>
                  <a:lnTo>
                    <a:pt x="1411" y="0"/>
                  </a:lnTo>
                  <a:lnTo>
                    <a:pt x="1430" y="2"/>
                  </a:lnTo>
                  <a:lnTo>
                    <a:pt x="1445" y="9"/>
                  </a:lnTo>
                  <a:lnTo>
                    <a:pt x="1456" y="22"/>
                  </a:lnTo>
                  <a:lnTo>
                    <a:pt x="1463" y="39"/>
                  </a:lnTo>
                  <a:lnTo>
                    <a:pt x="1467" y="61"/>
                  </a:lnTo>
                  <a:lnTo>
                    <a:pt x="1469" y="89"/>
                  </a:lnTo>
                  <a:lnTo>
                    <a:pt x="1467" y="117"/>
                  </a:lnTo>
                  <a:lnTo>
                    <a:pt x="1463" y="139"/>
                  </a:lnTo>
                  <a:lnTo>
                    <a:pt x="1454" y="158"/>
                  </a:lnTo>
                  <a:lnTo>
                    <a:pt x="1443" y="169"/>
                  </a:lnTo>
                  <a:lnTo>
                    <a:pt x="1430" y="177"/>
                  </a:lnTo>
                  <a:lnTo>
                    <a:pt x="1411" y="180"/>
                  </a:lnTo>
                  <a:lnTo>
                    <a:pt x="1411" y="180"/>
                  </a:lnTo>
                  <a:lnTo>
                    <a:pt x="1395" y="177"/>
                  </a:lnTo>
                  <a:lnTo>
                    <a:pt x="1380" y="169"/>
                  </a:lnTo>
                  <a:lnTo>
                    <a:pt x="1368" y="156"/>
                  </a:lnTo>
                  <a:lnTo>
                    <a:pt x="1361" y="138"/>
                  </a:lnTo>
                  <a:lnTo>
                    <a:pt x="1355" y="115"/>
                  </a:lnTo>
                  <a:lnTo>
                    <a:pt x="1355" y="89"/>
                  </a:lnTo>
                  <a:lnTo>
                    <a:pt x="1355" y="61"/>
                  </a:lnTo>
                  <a:lnTo>
                    <a:pt x="1361" y="39"/>
                  </a:lnTo>
                  <a:lnTo>
                    <a:pt x="1368" y="22"/>
                  </a:lnTo>
                  <a:lnTo>
                    <a:pt x="1380" y="9"/>
                  </a:lnTo>
                  <a:lnTo>
                    <a:pt x="1395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9" y="9"/>
                  </a:lnTo>
                  <a:lnTo>
                    <a:pt x="1320" y="22"/>
                  </a:lnTo>
                  <a:lnTo>
                    <a:pt x="1327" y="39"/>
                  </a:lnTo>
                  <a:lnTo>
                    <a:pt x="1331" y="61"/>
                  </a:lnTo>
                  <a:lnTo>
                    <a:pt x="1333" y="89"/>
                  </a:lnTo>
                  <a:lnTo>
                    <a:pt x="1331" y="117"/>
                  </a:lnTo>
                  <a:lnTo>
                    <a:pt x="1327" y="139"/>
                  </a:lnTo>
                  <a:lnTo>
                    <a:pt x="1318" y="158"/>
                  </a:lnTo>
                  <a:lnTo>
                    <a:pt x="1307" y="169"/>
                  </a:lnTo>
                  <a:lnTo>
                    <a:pt x="1294" y="177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9" y="177"/>
                  </a:lnTo>
                  <a:lnTo>
                    <a:pt x="1244" y="169"/>
                  </a:lnTo>
                  <a:lnTo>
                    <a:pt x="1233" y="156"/>
                  </a:lnTo>
                  <a:lnTo>
                    <a:pt x="1225" y="138"/>
                  </a:lnTo>
                  <a:lnTo>
                    <a:pt x="1219" y="115"/>
                  </a:lnTo>
                  <a:lnTo>
                    <a:pt x="1218" y="89"/>
                  </a:lnTo>
                  <a:lnTo>
                    <a:pt x="1219" y="61"/>
                  </a:lnTo>
                  <a:lnTo>
                    <a:pt x="1225" y="39"/>
                  </a:lnTo>
                  <a:lnTo>
                    <a:pt x="1233" y="22"/>
                  </a:lnTo>
                  <a:lnTo>
                    <a:pt x="1244" y="9"/>
                  </a:lnTo>
                  <a:lnTo>
                    <a:pt x="1259" y="2"/>
                  </a:lnTo>
                  <a:lnTo>
                    <a:pt x="1275" y="0"/>
                  </a:lnTo>
                  <a:close/>
                  <a:moveTo>
                    <a:pt x="1139" y="0"/>
                  </a:moveTo>
                  <a:lnTo>
                    <a:pt x="1139" y="0"/>
                  </a:lnTo>
                  <a:lnTo>
                    <a:pt x="1158" y="2"/>
                  </a:lnTo>
                  <a:lnTo>
                    <a:pt x="1173" y="9"/>
                  </a:lnTo>
                  <a:lnTo>
                    <a:pt x="1184" y="22"/>
                  </a:lnTo>
                  <a:lnTo>
                    <a:pt x="1192" y="39"/>
                  </a:lnTo>
                  <a:lnTo>
                    <a:pt x="1195" y="61"/>
                  </a:lnTo>
                  <a:lnTo>
                    <a:pt x="1197" y="89"/>
                  </a:lnTo>
                  <a:lnTo>
                    <a:pt x="1195" y="117"/>
                  </a:lnTo>
                  <a:lnTo>
                    <a:pt x="1190" y="139"/>
                  </a:lnTo>
                  <a:lnTo>
                    <a:pt x="1182" y="158"/>
                  </a:lnTo>
                  <a:lnTo>
                    <a:pt x="1171" y="169"/>
                  </a:lnTo>
                  <a:lnTo>
                    <a:pt x="1156" y="177"/>
                  </a:lnTo>
                  <a:lnTo>
                    <a:pt x="1139" y="180"/>
                  </a:lnTo>
                  <a:lnTo>
                    <a:pt x="1139" y="180"/>
                  </a:lnTo>
                  <a:lnTo>
                    <a:pt x="1121" y="177"/>
                  </a:lnTo>
                  <a:lnTo>
                    <a:pt x="1108" y="169"/>
                  </a:lnTo>
                  <a:lnTo>
                    <a:pt x="1097" y="156"/>
                  </a:lnTo>
                  <a:lnTo>
                    <a:pt x="1089" y="138"/>
                  </a:lnTo>
                  <a:lnTo>
                    <a:pt x="1084" y="115"/>
                  </a:lnTo>
                  <a:lnTo>
                    <a:pt x="1082" y="89"/>
                  </a:lnTo>
                  <a:lnTo>
                    <a:pt x="1084" y="61"/>
                  </a:lnTo>
                  <a:lnTo>
                    <a:pt x="1089" y="39"/>
                  </a:lnTo>
                  <a:lnTo>
                    <a:pt x="1097" y="22"/>
                  </a:lnTo>
                  <a:lnTo>
                    <a:pt x="1108" y="9"/>
                  </a:lnTo>
                  <a:lnTo>
                    <a:pt x="1123" y="2"/>
                  </a:lnTo>
                  <a:lnTo>
                    <a:pt x="1139" y="0"/>
                  </a:lnTo>
                  <a:close/>
                  <a:moveTo>
                    <a:pt x="1007" y="0"/>
                  </a:moveTo>
                  <a:lnTo>
                    <a:pt x="1017" y="0"/>
                  </a:lnTo>
                  <a:lnTo>
                    <a:pt x="1017" y="158"/>
                  </a:lnTo>
                  <a:lnTo>
                    <a:pt x="1052" y="158"/>
                  </a:lnTo>
                  <a:lnTo>
                    <a:pt x="1052" y="177"/>
                  </a:lnTo>
                  <a:lnTo>
                    <a:pt x="963" y="177"/>
                  </a:lnTo>
                  <a:lnTo>
                    <a:pt x="963" y="158"/>
                  </a:lnTo>
                  <a:lnTo>
                    <a:pt x="998" y="158"/>
                  </a:lnTo>
                  <a:lnTo>
                    <a:pt x="998" y="37"/>
                  </a:lnTo>
                  <a:lnTo>
                    <a:pt x="1000" y="22"/>
                  </a:lnTo>
                  <a:lnTo>
                    <a:pt x="990" y="35"/>
                  </a:lnTo>
                  <a:lnTo>
                    <a:pt x="963" y="54"/>
                  </a:lnTo>
                  <a:lnTo>
                    <a:pt x="953" y="41"/>
                  </a:lnTo>
                  <a:lnTo>
                    <a:pt x="1007" y="0"/>
                  </a:lnTo>
                  <a:close/>
                  <a:moveTo>
                    <a:pt x="871" y="0"/>
                  </a:moveTo>
                  <a:lnTo>
                    <a:pt x="881" y="0"/>
                  </a:lnTo>
                  <a:lnTo>
                    <a:pt x="881" y="158"/>
                  </a:lnTo>
                  <a:lnTo>
                    <a:pt x="914" y="158"/>
                  </a:lnTo>
                  <a:lnTo>
                    <a:pt x="914" y="177"/>
                  </a:lnTo>
                  <a:lnTo>
                    <a:pt x="827" y="177"/>
                  </a:lnTo>
                  <a:lnTo>
                    <a:pt x="827" y="158"/>
                  </a:lnTo>
                  <a:lnTo>
                    <a:pt x="862" y="158"/>
                  </a:lnTo>
                  <a:lnTo>
                    <a:pt x="862" y="37"/>
                  </a:lnTo>
                  <a:lnTo>
                    <a:pt x="864" y="22"/>
                  </a:lnTo>
                  <a:lnTo>
                    <a:pt x="855" y="35"/>
                  </a:lnTo>
                  <a:lnTo>
                    <a:pt x="827" y="54"/>
                  </a:lnTo>
                  <a:lnTo>
                    <a:pt x="817" y="41"/>
                  </a:lnTo>
                  <a:lnTo>
                    <a:pt x="871" y="0"/>
                  </a:lnTo>
                  <a:close/>
                  <a:moveTo>
                    <a:pt x="732" y="0"/>
                  </a:moveTo>
                  <a:lnTo>
                    <a:pt x="732" y="0"/>
                  </a:lnTo>
                  <a:lnTo>
                    <a:pt x="750" y="2"/>
                  </a:lnTo>
                  <a:lnTo>
                    <a:pt x="763" y="9"/>
                  </a:lnTo>
                  <a:lnTo>
                    <a:pt x="775" y="22"/>
                  </a:lnTo>
                  <a:lnTo>
                    <a:pt x="782" y="39"/>
                  </a:lnTo>
                  <a:lnTo>
                    <a:pt x="788" y="61"/>
                  </a:lnTo>
                  <a:lnTo>
                    <a:pt x="789" y="89"/>
                  </a:lnTo>
                  <a:lnTo>
                    <a:pt x="788" y="117"/>
                  </a:lnTo>
                  <a:lnTo>
                    <a:pt x="782" y="139"/>
                  </a:lnTo>
                  <a:lnTo>
                    <a:pt x="775" y="158"/>
                  </a:lnTo>
                  <a:lnTo>
                    <a:pt x="763" y="169"/>
                  </a:lnTo>
                  <a:lnTo>
                    <a:pt x="748" y="177"/>
                  </a:lnTo>
                  <a:lnTo>
                    <a:pt x="732" y="180"/>
                  </a:lnTo>
                  <a:lnTo>
                    <a:pt x="732" y="180"/>
                  </a:lnTo>
                  <a:lnTo>
                    <a:pt x="713" y="177"/>
                  </a:lnTo>
                  <a:lnTo>
                    <a:pt x="698" y="169"/>
                  </a:lnTo>
                  <a:lnTo>
                    <a:pt x="687" y="156"/>
                  </a:lnTo>
                  <a:lnTo>
                    <a:pt x="680" y="138"/>
                  </a:lnTo>
                  <a:lnTo>
                    <a:pt x="676" y="115"/>
                  </a:lnTo>
                  <a:lnTo>
                    <a:pt x="674" y="89"/>
                  </a:lnTo>
                  <a:lnTo>
                    <a:pt x="676" y="61"/>
                  </a:lnTo>
                  <a:lnTo>
                    <a:pt x="680" y="39"/>
                  </a:lnTo>
                  <a:lnTo>
                    <a:pt x="689" y="22"/>
                  </a:lnTo>
                  <a:lnTo>
                    <a:pt x="700" y="9"/>
                  </a:lnTo>
                  <a:lnTo>
                    <a:pt x="713" y="2"/>
                  </a:lnTo>
                  <a:lnTo>
                    <a:pt x="732" y="0"/>
                  </a:lnTo>
                  <a:close/>
                  <a:moveTo>
                    <a:pt x="600" y="0"/>
                  </a:moveTo>
                  <a:lnTo>
                    <a:pt x="609" y="0"/>
                  </a:lnTo>
                  <a:lnTo>
                    <a:pt x="609" y="158"/>
                  </a:lnTo>
                  <a:lnTo>
                    <a:pt x="642" y="158"/>
                  </a:lnTo>
                  <a:lnTo>
                    <a:pt x="642" y="177"/>
                  </a:lnTo>
                  <a:lnTo>
                    <a:pt x="555" y="177"/>
                  </a:lnTo>
                  <a:lnTo>
                    <a:pt x="555" y="158"/>
                  </a:lnTo>
                  <a:lnTo>
                    <a:pt x="588" y="158"/>
                  </a:lnTo>
                  <a:lnTo>
                    <a:pt x="588" y="37"/>
                  </a:lnTo>
                  <a:lnTo>
                    <a:pt x="592" y="22"/>
                  </a:lnTo>
                  <a:lnTo>
                    <a:pt x="581" y="35"/>
                  </a:lnTo>
                  <a:lnTo>
                    <a:pt x="555" y="54"/>
                  </a:lnTo>
                  <a:lnTo>
                    <a:pt x="544" y="41"/>
                  </a:lnTo>
                  <a:lnTo>
                    <a:pt x="600" y="0"/>
                  </a:lnTo>
                  <a:close/>
                  <a:moveTo>
                    <a:pt x="458" y="0"/>
                  </a:moveTo>
                  <a:lnTo>
                    <a:pt x="460" y="0"/>
                  </a:lnTo>
                  <a:lnTo>
                    <a:pt x="477" y="2"/>
                  </a:lnTo>
                  <a:lnTo>
                    <a:pt x="492" y="9"/>
                  </a:lnTo>
                  <a:lnTo>
                    <a:pt x="503" y="22"/>
                  </a:lnTo>
                  <a:lnTo>
                    <a:pt x="510" y="39"/>
                  </a:lnTo>
                  <a:lnTo>
                    <a:pt x="516" y="61"/>
                  </a:lnTo>
                  <a:lnTo>
                    <a:pt x="516" y="89"/>
                  </a:lnTo>
                  <a:lnTo>
                    <a:pt x="514" y="117"/>
                  </a:lnTo>
                  <a:lnTo>
                    <a:pt x="510" y="139"/>
                  </a:lnTo>
                  <a:lnTo>
                    <a:pt x="501" y="158"/>
                  </a:lnTo>
                  <a:lnTo>
                    <a:pt x="490" y="169"/>
                  </a:lnTo>
                  <a:lnTo>
                    <a:pt x="477" y="177"/>
                  </a:lnTo>
                  <a:lnTo>
                    <a:pt x="460" y="180"/>
                  </a:lnTo>
                  <a:lnTo>
                    <a:pt x="458" y="180"/>
                  </a:lnTo>
                  <a:lnTo>
                    <a:pt x="441" y="177"/>
                  </a:lnTo>
                  <a:lnTo>
                    <a:pt x="426" y="169"/>
                  </a:lnTo>
                  <a:lnTo>
                    <a:pt x="415" y="156"/>
                  </a:lnTo>
                  <a:lnTo>
                    <a:pt x="408" y="138"/>
                  </a:lnTo>
                  <a:lnTo>
                    <a:pt x="404" y="115"/>
                  </a:lnTo>
                  <a:lnTo>
                    <a:pt x="402" y="89"/>
                  </a:lnTo>
                  <a:lnTo>
                    <a:pt x="404" y="61"/>
                  </a:lnTo>
                  <a:lnTo>
                    <a:pt x="408" y="39"/>
                  </a:lnTo>
                  <a:lnTo>
                    <a:pt x="417" y="22"/>
                  </a:lnTo>
                  <a:lnTo>
                    <a:pt x="428" y="9"/>
                  </a:lnTo>
                  <a:lnTo>
                    <a:pt x="441" y="2"/>
                  </a:lnTo>
                  <a:lnTo>
                    <a:pt x="458" y="0"/>
                  </a:lnTo>
                  <a:close/>
                  <a:moveTo>
                    <a:pt x="322" y="0"/>
                  </a:moveTo>
                  <a:lnTo>
                    <a:pt x="322" y="0"/>
                  </a:lnTo>
                  <a:lnTo>
                    <a:pt x="341" y="2"/>
                  </a:lnTo>
                  <a:lnTo>
                    <a:pt x="356" y="9"/>
                  </a:lnTo>
                  <a:lnTo>
                    <a:pt x="367" y="22"/>
                  </a:lnTo>
                  <a:lnTo>
                    <a:pt x="374" y="39"/>
                  </a:lnTo>
                  <a:lnTo>
                    <a:pt x="378" y="61"/>
                  </a:lnTo>
                  <a:lnTo>
                    <a:pt x="380" y="89"/>
                  </a:lnTo>
                  <a:lnTo>
                    <a:pt x="378" y="117"/>
                  </a:lnTo>
                  <a:lnTo>
                    <a:pt x="374" y="139"/>
                  </a:lnTo>
                  <a:lnTo>
                    <a:pt x="365" y="158"/>
                  </a:lnTo>
                  <a:lnTo>
                    <a:pt x="354" y="169"/>
                  </a:lnTo>
                  <a:lnTo>
                    <a:pt x="341" y="177"/>
                  </a:lnTo>
                  <a:lnTo>
                    <a:pt x="322" y="180"/>
                  </a:lnTo>
                  <a:lnTo>
                    <a:pt x="322" y="180"/>
                  </a:lnTo>
                  <a:lnTo>
                    <a:pt x="305" y="177"/>
                  </a:lnTo>
                  <a:lnTo>
                    <a:pt x="290" y="169"/>
                  </a:lnTo>
                  <a:lnTo>
                    <a:pt x="279" y="156"/>
                  </a:lnTo>
                  <a:lnTo>
                    <a:pt x="272" y="138"/>
                  </a:lnTo>
                  <a:lnTo>
                    <a:pt x="266" y="115"/>
                  </a:lnTo>
                  <a:lnTo>
                    <a:pt x="266" y="89"/>
                  </a:lnTo>
                  <a:lnTo>
                    <a:pt x="266" y="61"/>
                  </a:lnTo>
                  <a:lnTo>
                    <a:pt x="272" y="39"/>
                  </a:lnTo>
                  <a:lnTo>
                    <a:pt x="279" y="22"/>
                  </a:lnTo>
                  <a:lnTo>
                    <a:pt x="292" y="9"/>
                  </a:lnTo>
                  <a:lnTo>
                    <a:pt x="305" y="2"/>
                  </a:lnTo>
                  <a:lnTo>
                    <a:pt x="322" y="0"/>
                  </a:lnTo>
                  <a:close/>
                  <a:moveTo>
                    <a:pt x="192" y="0"/>
                  </a:moveTo>
                  <a:lnTo>
                    <a:pt x="199" y="0"/>
                  </a:lnTo>
                  <a:lnTo>
                    <a:pt x="199" y="158"/>
                  </a:lnTo>
                  <a:lnTo>
                    <a:pt x="235" y="158"/>
                  </a:lnTo>
                  <a:lnTo>
                    <a:pt x="235" y="177"/>
                  </a:lnTo>
                  <a:lnTo>
                    <a:pt x="145" y="177"/>
                  </a:lnTo>
                  <a:lnTo>
                    <a:pt x="145" y="158"/>
                  </a:lnTo>
                  <a:lnTo>
                    <a:pt x="181" y="158"/>
                  </a:lnTo>
                  <a:lnTo>
                    <a:pt x="181" y="37"/>
                  </a:lnTo>
                  <a:lnTo>
                    <a:pt x="182" y="22"/>
                  </a:lnTo>
                  <a:lnTo>
                    <a:pt x="173" y="35"/>
                  </a:lnTo>
                  <a:lnTo>
                    <a:pt x="145" y="54"/>
                  </a:lnTo>
                  <a:lnTo>
                    <a:pt x="136" y="41"/>
                  </a:lnTo>
                  <a:lnTo>
                    <a:pt x="192" y="0"/>
                  </a:lnTo>
                  <a:close/>
                  <a:moveTo>
                    <a:pt x="56" y="0"/>
                  </a:moveTo>
                  <a:lnTo>
                    <a:pt x="63" y="0"/>
                  </a:lnTo>
                  <a:lnTo>
                    <a:pt x="63" y="158"/>
                  </a:lnTo>
                  <a:lnTo>
                    <a:pt x="99" y="158"/>
                  </a:lnTo>
                  <a:lnTo>
                    <a:pt x="99" y="177"/>
                  </a:lnTo>
                  <a:lnTo>
                    <a:pt x="9" y="177"/>
                  </a:lnTo>
                  <a:lnTo>
                    <a:pt x="9" y="158"/>
                  </a:lnTo>
                  <a:lnTo>
                    <a:pt x="45" y="158"/>
                  </a:lnTo>
                  <a:lnTo>
                    <a:pt x="45" y="37"/>
                  </a:lnTo>
                  <a:lnTo>
                    <a:pt x="47" y="22"/>
                  </a:lnTo>
                  <a:lnTo>
                    <a:pt x="37" y="35"/>
                  </a:lnTo>
                  <a:lnTo>
                    <a:pt x="9" y="54"/>
                  </a:lnTo>
                  <a:lnTo>
                    <a:pt x="0" y="41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25">
              <a:extLst>
                <a:ext uri="{FF2B5EF4-FFF2-40B4-BE49-F238E27FC236}">
                  <a16:creationId xmlns:a16="http://schemas.microsoft.com/office/drawing/2014/main" id="{67A1CC80-BFAD-4CDF-9459-6F886227D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5795963"/>
              <a:ext cx="5786438" cy="285750"/>
            </a:xfrm>
            <a:custGeom>
              <a:avLst/>
              <a:gdLst>
                <a:gd name="T0" fmla="*/ 3606 w 3645"/>
                <a:gd name="T1" fmla="*/ 158 h 180"/>
                <a:gd name="T2" fmla="*/ 3426 w 3645"/>
                <a:gd name="T3" fmla="*/ 35 h 180"/>
                <a:gd name="T4" fmla="*/ 3489 w 3645"/>
                <a:gd name="T5" fmla="*/ 74 h 180"/>
                <a:gd name="T6" fmla="*/ 3284 w 3645"/>
                <a:gd name="T7" fmla="*/ 132 h 180"/>
                <a:gd name="T8" fmla="*/ 3335 w 3645"/>
                <a:gd name="T9" fmla="*/ 22 h 180"/>
                <a:gd name="T10" fmla="*/ 2767 w 3645"/>
                <a:gd name="T11" fmla="*/ 161 h 180"/>
                <a:gd name="T12" fmla="*/ 2636 w 3645"/>
                <a:gd name="T13" fmla="*/ 16 h 180"/>
                <a:gd name="T14" fmla="*/ 2659 w 3645"/>
                <a:gd name="T15" fmla="*/ 152 h 180"/>
                <a:gd name="T16" fmla="*/ 2465 w 3645"/>
                <a:gd name="T17" fmla="*/ 57 h 180"/>
                <a:gd name="T18" fmla="*/ 2534 w 3645"/>
                <a:gd name="T19" fmla="*/ 61 h 180"/>
                <a:gd name="T20" fmla="*/ 2337 w 3645"/>
                <a:gd name="T21" fmla="*/ 143 h 180"/>
                <a:gd name="T22" fmla="*/ 2376 w 3645"/>
                <a:gd name="T23" fmla="*/ 20 h 180"/>
                <a:gd name="T24" fmla="*/ 2091 w 3645"/>
                <a:gd name="T25" fmla="*/ 163 h 180"/>
                <a:gd name="T26" fmla="*/ 1946 w 3645"/>
                <a:gd name="T27" fmla="*/ 18 h 180"/>
                <a:gd name="T28" fmla="*/ 1983 w 3645"/>
                <a:gd name="T29" fmla="*/ 145 h 180"/>
                <a:gd name="T30" fmla="*/ 1646 w 3645"/>
                <a:gd name="T31" fmla="*/ 89 h 180"/>
                <a:gd name="T32" fmla="*/ 1715 w 3645"/>
                <a:gd name="T33" fmla="*/ 48 h 180"/>
                <a:gd name="T34" fmla="*/ 1251 w 3645"/>
                <a:gd name="T35" fmla="*/ 150 h 180"/>
                <a:gd name="T36" fmla="*/ 1281 w 3645"/>
                <a:gd name="T37" fmla="*/ 18 h 180"/>
                <a:gd name="T38" fmla="*/ 1139 w 3645"/>
                <a:gd name="T39" fmla="*/ 163 h 180"/>
                <a:gd name="T40" fmla="*/ 849 w 3645"/>
                <a:gd name="T41" fmla="*/ 22 h 180"/>
                <a:gd name="T42" fmla="*/ 901 w 3645"/>
                <a:gd name="T43" fmla="*/ 122 h 180"/>
                <a:gd name="T44" fmla="*/ 559 w 3645"/>
                <a:gd name="T45" fmla="*/ 106 h 180"/>
                <a:gd name="T46" fmla="*/ 622 w 3645"/>
                <a:gd name="T47" fmla="*/ 37 h 180"/>
                <a:gd name="T48" fmla="*/ 441 w 3645"/>
                <a:gd name="T49" fmla="*/ 158 h 180"/>
                <a:gd name="T50" fmla="*/ 458 w 3645"/>
                <a:gd name="T51" fmla="*/ 16 h 180"/>
                <a:gd name="T52" fmla="*/ 331 w 3645"/>
                <a:gd name="T53" fmla="*/ 161 h 180"/>
                <a:gd name="T54" fmla="*/ 162 w 3645"/>
                <a:gd name="T55" fmla="*/ 27 h 180"/>
                <a:gd name="T56" fmla="*/ 222 w 3645"/>
                <a:gd name="T57" fmla="*/ 89 h 180"/>
                <a:gd name="T58" fmla="*/ 3645 w 3645"/>
                <a:gd name="T59" fmla="*/ 117 h 180"/>
                <a:gd name="T60" fmla="*/ 3454 w 3645"/>
                <a:gd name="T61" fmla="*/ 0 h 180"/>
                <a:gd name="T62" fmla="*/ 3398 w 3645"/>
                <a:gd name="T63" fmla="*/ 117 h 180"/>
                <a:gd name="T64" fmla="*/ 3348 w 3645"/>
                <a:gd name="T65" fmla="*/ 171 h 180"/>
                <a:gd name="T66" fmla="*/ 3228 w 3645"/>
                <a:gd name="T67" fmla="*/ 160 h 180"/>
                <a:gd name="T68" fmla="*/ 3038 w 3645"/>
                <a:gd name="T69" fmla="*/ 39 h 180"/>
                <a:gd name="T70" fmla="*/ 2912 w 3645"/>
                <a:gd name="T71" fmla="*/ 0 h 180"/>
                <a:gd name="T72" fmla="*/ 2720 w 3645"/>
                <a:gd name="T73" fmla="*/ 139 h 180"/>
                <a:gd name="T74" fmla="*/ 2679 w 3645"/>
                <a:gd name="T75" fmla="*/ 158 h 180"/>
                <a:gd name="T76" fmla="*/ 2519 w 3645"/>
                <a:gd name="T77" fmla="*/ 1 h 180"/>
                <a:gd name="T78" fmla="*/ 2445 w 3645"/>
                <a:gd name="T79" fmla="*/ 63 h 180"/>
                <a:gd name="T80" fmla="*/ 2365 w 3645"/>
                <a:gd name="T81" fmla="*/ 180 h 180"/>
                <a:gd name="T82" fmla="*/ 2186 w 3645"/>
                <a:gd name="T83" fmla="*/ 176 h 180"/>
                <a:gd name="T84" fmla="*/ 2134 w 3645"/>
                <a:gd name="T85" fmla="*/ 158 h 180"/>
                <a:gd name="T86" fmla="*/ 1974 w 3645"/>
                <a:gd name="T87" fmla="*/ 1 h 180"/>
                <a:gd name="T88" fmla="*/ 1899 w 3645"/>
                <a:gd name="T89" fmla="*/ 63 h 180"/>
                <a:gd name="T90" fmla="*/ 1823 w 3645"/>
                <a:gd name="T91" fmla="*/ 0 h 180"/>
                <a:gd name="T92" fmla="*/ 1631 w 3645"/>
                <a:gd name="T93" fmla="*/ 139 h 180"/>
                <a:gd name="T94" fmla="*/ 1534 w 3645"/>
                <a:gd name="T95" fmla="*/ 35 h 180"/>
                <a:gd name="T96" fmla="*/ 1275 w 3645"/>
                <a:gd name="T97" fmla="*/ 0 h 180"/>
                <a:gd name="T98" fmla="*/ 1218 w 3645"/>
                <a:gd name="T99" fmla="*/ 89 h 180"/>
                <a:gd name="T100" fmla="*/ 1156 w 3645"/>
                <a:gd name="T101" fmla="*/ 178 h 180"/>
                <a:gd name="T102" fmla="*/ 1050 w 3645"/>
                <a:gd name="T103" fmla="*/ 176 h 180"/>
                <a:gd name="T104" fmla="*/ 918 w 3645"/>
                <a:gd name="T105" fmla="*/ 139 h 180"/>
                <a:gd name="T106" fmla="*/ 743 w 3645"/>
                <a:gd name="T107" fmla="*/ 0 h 180"/>
                <a:gd name="T108" fmla="*/ 650 w 3645"/>
                <a:gd name="T109" fmla="*/ 63 h 180"/>
                <a:gd name="T110" fmla="*/ 577 w 3645"/>
                <a:gd name="T111" fmla="*/ 1 h 180"/>
                <a:gd name="T112" fmla="*/ 413 w 3645"/>
                <a:gd name="T113" fmla="*/ 156 h 180"/>
                <a:gd name="T114" fmla="*/ 372 w 3645"/>
                <a:gd name="T115" fmla="*/ 139 h 180"/>
                <a:gd name="T116" fmla="*/ 186 w 3645"/>
                <a:gd name="T117" fmla="*/ 0 h 180"/>
                <a:gd name="T118" fmla="*/ 128 w 3645"/>
                <a:gd name="T119" fmla="*/ 89 h 180"/>
                <a:gd name="T120" fmla="*/ 0 w 3645"/>
                <a:gd name="T121" fmla="*/ 4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0">
                  <a:moveTo>
                    <a:pt x="3590" y="16"/>
                  </a:moveTo>
                  <a:lnTo>
                    <a:pt x="3580" y="18"/>
                  </a:lnTo>
                  <a:lnTo>
                    <a:pt x="3573" y="22"/>
                  </a:lnTo>
                  <a:lnTo>
                    <a:pt x="3567" y="27"/>
                  </a:lnTo>
                  <a:lnTo>
                    <a:pt x="3562" y="35"/>
                  </a:lnTo>
                  <a:lnTo>
                    <a:pt x="3554" y="57"/>
                  </a:lnTo>
                  <a:lnTo>
                    <a:pt x="3552" y="89"/>
                  </a:lnTo>
                  <a:lnTo>
                    <a:pt x="3552" y="106"/>
                  </a:lnTo>
                  <a:lnTo>
                    <a:pt x="3554" y="119"/>
                  </a:lnTo>
                  <a:lnTo>
                    <a:pt x="3558" y="132"/>
                  </a:lnTo>
                  <a:lnTo>
                    <a:pt x="3562" y="143"/>
                  </a:lnTo>
                  <a:lnTo>
                    <a:pt x="3565" y="150"/>
                  </a:lnTo>
                  <a:lnTo>
                    <a:pt x="3573" y="158"/>
                  </a:lnTo>
                  <a:lnTo>
                    <a:pt x="3577" y="160"/>
                  </a:lnTo>
                  <a:lnTo>
                    <a:pt x="3582" y="161"/>
                  </a:lnTo>
                  <a:lnTo>
                    <a:pt x="3590" y="163"/>
                  </a:lnTo>
                  <a:lnTo>
                    <a:pt x="3590" y="163"/>
                  </a:lnTo>
                  <a:lnTo>
                    <a:pt x="3597" y="161"/>
                  </a:lnTo>
                  <a:lnTo>
                    <a:pt x="3606" y="158"/>
                  </a:lnTo>
                  <a:lnTo>
                    <a:pt x="3612" y="152"/>
                  </a:lnTo>
                  <a:lnTo>
                    <a:pt x="3618" y="145"/>
                  </a:lnTo>
                  <a:lnTo>
                    <a:pt x="3623" y="122"/>
                  </a:lnTo>
                  <a:lnTo>
                    <a:pt x="3625" y="89"/>
                  </a:lnTo>
                  <a:lnTo>
                    <a:pt x="3625" y="74"/>
                  </a:lnTo>
                  <a:lnTo>
                    <a:pt x="3623" y="61"/>
                  </a:lnTo>
                  <a:lnTo>
                    <a:pt x="3621" y="48"/>
                  </a:lnTo>
                  <a:lnTo>
                    <a:pt x="3618" y="37"/>
                  </a:lnTo>
                  <a:lnTo>
                    <a:pt x="3612" y="29"/>
                  </a:lnTo>
                  <a:lnTo>
                    <a:pt x="3606" y="22"/>
                  </a:lnTo>
                  <a:lnTo>
                    <a:pt x="3601" y="20"/>
                  </a:lnTo>
                  <a:lnTo>
                    <a:pt x="3595" y="18"/>
                  </a:lnTo>
                  <a:lnTo>
                    <a:pt x="3590" y="16"/>
                  </a:lnTo>
                  <a:lnTo>
                    <a:pt x="3590" y="16"/>
                  </a:lnTo>
                  <a:close/>
                  <a:moveTo>
                    <a:pt x="3454" y="16"/>
                  </a:moveTo>
                  <a:lnTo>
                    <a:pt x="3444" y="18"/>
                  </a:lnTo>
                  <a:lnTo>
                    <a:pt x="3437" y="22"/>
                  </a:lnTo>
                  <a:lnTo>
                    <a:pt x="3429" y="27"/>
                  </a:lnTo>
                  <a:lnTo>
                    <a:pt x="3426" y="35"/>
                  </a:lnTo>
                  <a:lnTo>
                    <a:pt x="3418" y="57"/>
                  </a:lnTo>
                  <a:lnTo>
                    <a:pt x="3416" y="89"/>
                  </a:lnTo>
                  <a:lnTo>
                    <a:pt x="3416" y="106"/>
                  </a:lnTo>
                  <a:lnTo>
                    <a:pt x="3418" y="119"/>
                  </a:lnTo>
                  <a:lnTo>
                    <a:pt x="3422" y="132"/>
                  </a:lnTo>
                  <a:lnTo>
                    <a:pt x="3426" y="143"/>
                  </a:lnTo>
                  <a:lnTo>
                    <a:pt x="3429" y="150"/>
                  </a:lnTo>
                  <a:lnTo>
                    <a:pt x="3437" y="158"/>
                  </a:lnTo>
                  <a:lnTo>
                    <a:pt x="3441" y="160"/>
                  </a:lnTo>
                  <a:lnTo>
                    <a:pt x="3446" y="161"/>
                  </a:lnTo>
                  <a:lnTo>
                    <a:pt x="3454" y="163"/>
                  </a:lnTo>
                  <a:lnTo>
                    <a:pt x="3454" y="163"/>
                  </a:lnTo>
                  <a:lnTo>
                    <a:pt x="3461" y="161"/>
                  </a:lnTo>
                  <a:lnTo>
                    <a:pt x="3469" y="158"/>
                  </a:lnTo>
                  <a:lnTo>
                    <a:pt x="3476" y="152"/>
                  </a:lnTo>
                  <a:lnTo>
                    <a:pt x="3480" y="145"/>
                  </a:lnTo>
                  <a:lnTo>
                    <a:pt x="3487" y="122"/>
                  </a:lnTo>
                  <a:lnTo>
                    <a:pt x="3489" y="89"/>
                  </a:lnTo>
                  <a:lnTo>
                    <a:pt x="3489" y="74"/>
                  </a:lnTo>
                  <a:lnTo>
                    <a:pt x="3487" y="61"/>
                  </a:lnTo>
                  <a:lnTo>
                    <a:pt x="3485" y="48"/>
                  </a:lnTo>
                  <a:lnTo>
                    <a:pt x="3482" y="37"/>
                  </a:lnTo>
                  <a:lnTo>
                    <a:pt x="3476" y="29"/>
                  </a:lnTo>
                  <a:lnTo>
                    <a:pt x="3470" y="22"/>
                  </a:lnTo>
                  <a:lnTo>
                    <a:pt x="3465" y="20"/>
                  </a:lnTo>
                  <a:lnTo>
                    <a:pt x="3459" y="18"/>
                  </a:lnTo>
                  <a:lnTo>
                    <a:pt x="3454" y="16"/>
                  </a:lnTo>
                  <a:lnTo>
                    <a:pt x="3454" y="16"/>
                  </a:lnTo>
                  <a:close/>
                  <a:moveTo>
                    <a:pt x="3316" y="16"/>
                  </a:moveTo>
                  <a:lnTo>
                    <a:pt x="3308" y="18"/>
                  </a:lnTo>
                  <a:lnTo>
                    <a:pt x="3301" y="22"/>
                  </a:lnTo>
                  <a:lnTo>
                    <a:pt x="3294" y="27"/>
                  </a:lnTo>
                  <a:lnTo>
                    <a:pt x="3290" y="35"/>
                  </a:lnTo>
                  <a:lnTo>
                    <a:pt x="3282" y="57"/>
                  </a:lnTo>
                  <a:lnTo>
                    <a:pt x="3281" y="89"/>
                  </a:lnTo>
                  <a:lnTo>
                    <a:pt x="3281" y="106"/>
                  </a:lnTo>
                  <a:lnTo>
                    <a:pt x="3282" y="119"/>
                  </a:lnTo>
                  <a:lnTo>
                    <a:pt x="3284" y="132"/>
                  </a:lnTo>
                  <a:lnTo>
                    <a:pt x="3290" y="143"/>
                  </a:lnTo>
                  <a:lnTo>
                    <a:pt x="3294" y="150"/>
                  </a:lnTo>
                  <a:lnTo>
                    <a:pt x="3301" y="158"/>
                  </a:lnTo>
                  <a:lnTo>
                    <a:pt x="3305" y="160"/>
                  </a:lnTo>
                  <a:lnTo>
                    <a:pt x="3310" y="161"/>
                  </a:lnTo>
                  <a:lnTo>
                    <a:pt x="3316" y="163"/>
                  </a:lnTo>
                  <a:lnTo>
                    <a:pt x="3316" y="163"/>
                  </a:lnTo>
                  <a:lnTo>
                    <a:pt x="3325" y="161"/>
                  </a:lnTo>
                  <a:lnTo>
                    <a:pt x="3333" y="158"/>
                  </a:lnTo>
                  <a:lnTo>
                    <a:pt x="3340" y="152"/>
                  </a:lnTo>
                  <a:lnTo>
                    <a:pt x="3344" y="145"/>
                  </a:lnTo>
                  <a:lnTo>
                    <a:pt x="3351" y="122"/>
                  </a:lnTo>
                  <a:lnTo>
                    <a:pt x="3353" y="89"/>
                  </a:lnTo>
                  <a:lnTo>
                    <a:pt x="3353" y="74"/>
                  </a:lnTo>
                  <a:lnTo>
                    <a:pt x="3351" y="61"/>
                  </a:lnTo>
                  <a:lnTo>
                    <a:pt x="3349" y="48"/>
                  </a:lnTo>
                  <a:lnTo>
                    <a:pt x="3346" y="37"/>
                  </a:lnTo>
                  <a:lnTo>
                    <a:pt x="3340" y="29"/>
                  </a:lnTo>
                  <a:lnTo>
                    <a:pt x="3335" y="22"/>
                  </a:lnTo>
                  <a:lnTo>
                    <a:pt x="3329" y="20"/>
                  </a:lnTo>
                  <a:lnTo>
                    <a:pt x="3323" y="18"/>
                  </a:lnTo>
                  <a:lnTo>
                    <a:pt x="3316" y="16"/>
                  </a:lnTo>
                  <a:lnTo>
                    <a:pt x="3316" y="16"/>
                  </a:lnTo>
                  <a:close/>
                  <a:moveTo>
                    <a:pt x="2772" y="16"/>
                  </a:moveTo>
                  <a:lnTo>
                    <a:pt x="2763" y="18"/>
                  </a:lnTo>
                  <a:lnTo>
                    <a:pt x="2755" y="22"/>
                  </a:lnTo>
                  <a:lnTo>
                    <a:pt x="2750" y="27"/>
                  </a:lnTo>
                  <a:lnTo>
                    <a:pt x="2744" y="35"/>
                  </a:lnTo>
                  <a:lnTo>
                    <a:pt x="2739" y="57"/>
                  </a:lnTo>
                  <a:lnTo>
                    <a:pt x="2735" y="89"/>
                  </a:lnTo>
                  <a:lnTo>
                    <a:pt x="2737" y="106"/>
                  </a:lnTo>
                  <a:lnTo>
                    <a:pt x="2737" y="119"/>
                  </a:lnTo>
                  <a:lnTo>
                    <a:pt x="2741" y="132"/>
                  </a:lnTo>
                  <a:lnTo>
                    <a:pt x="2744" y="143"/>
                  </a:lnTo>
                  <a:lnTo>
                    <a:pt x="2750" y="150"/>
                  </a:lnTo>
                  <a:lnTo>
                    <a:pt x="2755" y="158"/>
                  </a:lnTo>
                  <a:lnTo>
                    <a:pt x="2761" y="160"/>
                  </a:lnTo>
                  <a:lnTo>
                    <a:pt x="2767" y="161"/>
                  </a:lnTo>
                  <a:lnTo>
                    <a:pt x="2772" y="163"/>
                  </a:lnTo>
                  <a:lnTo>
                    <a:pt x="2772" y="163"/>
                  </a:lnTo>
                  <a:lnTo>
                    <a:pt x="2782" y="161"/>
                  </a:lnTo>
                  <a:lnTo>
                    <a:pt x="2789" y="158"/>
                  </a:lnTo>
                  <a:lnTo>
                    <a:pt x="2795" y="152"/>
                  </a:lnTo>
                  <a:lnTo>
                    <a:pt x="2800" y="145"/>
                  </a:lnTo>
                  <a:lnTo>
                    <a:pt x="2806" y="122"/>
                  </a:lnTo>
                  <a:lnTo>
                    <a:pt x="2809" y="89"/>
                  </a:lnTo>
                  <a:lnTo>
                    <a:pt x="2808" y="74"/>
                  </a:lnTo>
                  <a:lnTo>
                    <a:pt x="2808" y="61"/>
                  </a:lnTo>
                  <a:lnTo>
                    <a:pt x="2804" y="48"/>
                  </a:lnTo>
                  <a:lnTo>
                    <a:pt x="2800" y="37"/>
                  </a:lnTo>
                  <a:lnTo>
                    <a:pt x="2796" y="29"/>
                  </a:lnTo>
                  <a:lnTo>
                    <a:pt x="2789" y="22"/>
                  </a:lnTo>
                  <a:lnTo>
                    <a:pt x="2783" y="20"/>
                  </a:lnTo>
                  <a:lnTo>
                    <a:pt x="2778" y="18"/>
                  </a:lnTo>
                  <a:lnTo>
                    <a:pt x="2772" y="16"/>
                  </a:lnTo>
                  <a:lnTo>
                    <a:pt x="2772" y="16"/>
                  </a:lnTo>
                  <a:close/>
                  <a:moveTo>
                    <a:pt x="2636" y="16"/>
                  </a:moveTo>
                  <a:lnTo>
                    <a:pt x="2627" y="18"/>
                  </a:lnTo>
                  <a:lnTo>
                    <a:pt x="2620" y="22"/>
                  </a:lnTo>
                  <a:lnTo>
                    <a:pt x="2614" y="27"/>
                  </a:lnTo>
                  <a:lnTo>
                    <a:pt x="2608" y="35"/>
                  </a:lnTo>
                  <a:lnTo>
                    <a:pt x="2601" y="57"/>
                  </a:lnTo>
                  <a:lnTo>
                    <a:pt x="2599" y="89"/>
                  </a:lnTo>
                  <a:lnTo>
                    <a:pt x="2599" y="106"/>
                  </a:lnTo>
                  <a:lnTo>
                    <a:pt x="2601" y="119"/>
                  </a:lnTo>
                  <a:lnTo>
                    <a:pt x="2605" y="132"/>
                  </a:lnTo>
                  <a:lnTo>
                    <a:pt x="2608" y="143"/>
                  </a:lnTo>
                  <a:lnTo>
                    <a:pt x="2614" y="150"/>
                  </a:lnTo>
                  <a:lnTo>
                    <a:pt x="2620" y="158"/>
                  </a:lnTo>
                  <a:lnTo>
                    <a:pt x="2625" y="160"/>
                  </a:lnTo>
                  <a:lnTo>
                    <a:pt x="2631" y="161"/>
                  </a:lnTo>
                  <a:lnTo>
                    <a:pt x="2636" y="163"/>
                  </a:lnTo>
                  <a:lnTo>
                    <a:pt x="2636" y="163"/>
                  </a:lnTo>
                  <a:lnTo>
                    <a:pt x="2646" y="161"/>
                  </a:lnTo>
                  <a:lnTo>
                    <a:pt x="2653" y="158"/>
                  </a:lnTo>
                  <a:lnTo>
                    <a:pt x="2659" y="152"/>
                  </a:lnTo>
                  <a:lnTo>
                    <a:pt x="2664" y="145"/>
                  </a:lnTo>
                  <a:lnTo>
                    <a:pt x="2670" y="122"/>
                  </a:lnTo>
                  <a:lnTo>
                    <a:pt x="2674" y="89"/>
                  </a:lnTo>
                  <a:lnTo>
                    <a:pt x="2672" y="74"/>
                  </a:lnTo>
                  <a:lnTo>
                    <a:pt x="2672" y="61"/>
                  </a:lnTo>
                  <a:lnTo>
                    <a:pt x="2668" y="48"/>
                  </a:lnTo>
                  <a:lnTo>
                    <a:pt x="2664" y="37"/>
                  </a:lnTo>
                  <a:lnTo>
                    <a:pt x="2659" y="29"/>
                  </a:lnTo>
                  <a:lnTo>
                    <a:pt x="2653" y="22"/>
                  </a:lnTo>
                  <a:lnTo>
                    <a:pt x="2648" y="20"/>
                  </a:lnTo>
                  <a:lnTo>
                    <a:pt x="2642" y="18"/>
                  </a:lnTo>
                  <a:lnTo>
                    <a:pt x="2636" y="16"/>
                  </a:lnTo>
                  <a:lnTo>
                    <a:pt x="2636" y="16"/>
                  </a:lnTo>
                  <a:close/>
                  <a:moveTo>
                    <a:pt x="2500" y="16"/>
                  </a:moveTo>
                  <a:lnTo>
                    <a:pt x="2491" y="18"/>
                  </a:lnTo>
                  <a:lnTo>
                    <a:pt x="2484" y="22"/>
                  </a:lnTo>
                  <a:lnTo>
                    <a:pt x="2478" y="27"/>
                  </a:lnTo>
                  <a:lnTo>
                    <a:pt x="2472" y="35"/>
                  </a:lnTo>
                  <a:lnTo>
                    <a:pt x="2465" y="57"/>
                  </a:lnTo>
                  <a:lnTo>
                    <a:pt x="2463" y="89"/>
                  </a:lnTo>
                  <a:lnTo>
                    <a:pt x="2463" y="106"/>
                  </a:lnTo>
                  <a:lnTo>
                    <a:pt x="2465" y="119"/>
                  </a:lnTo>
                  <a:lnTo>
                    <a:pt x="2469" y="132"/>
                  </a:lnTo>
                  <a:lnTo>
                    <a:pt x="2472" y="143"/>
                  </a:lnTo>
                  <a:lnTo>
                    <a:pt x="2478" y="150"/>
                  </a:lnTo>
                  <a:lnTo>
                    <a:pt x="2484" y="158"/>
                  </a:lnTo>
                  <a:lnTo>
                    <a:pt x="2487" y="160"/>
                  </a:lnTo>
                  <a:lnTo>
                    <a:pt x="2493" y="161"/>
                  </a:lnTo>
                  <a:lnTo>
                    <a:pt x="2500" y="163"/>
                  </a:lnTo>
                  <a:lnTo>
                    <a:pt x="2500" y="163"/>
                  </a:lnTo>
                  <a:lnTo>
                    <a:pt x="2508" y="161"/>
                  </a:lnTo>
                  <a:lnTo>
                    <a:pt x="2517" y="158"/>
                  </a:lnTo>
                  <a:lnTo>
                    <a:pt x="2523" y="152"/>
                  </a:lnTo>
                  <a:lnTo>
                    <a:pt x="2528" y="145"/>
                  </a:lnTo>
                  <a:lnTo>
                    <a:pt x="2534" y="122"/>
                  </a:lnTo>
                  <a:lnTo>
                    <a:pt x="2536" y="89"/>
                  </a:lnTo>
                  <a:lnTo>
                    <a:pt x="2536" y="74"/>
                  </a:lnTo>
                  <a:lnTo>
                    <a:pt x="2534" y="61"/>
                  </a:lnTo>
                  <a:lnTo>
                    <a:pt x="2532" y="48"/>
                  </a:lnTo>
                  <a:lnTo>
                    <a:pt x="2528" y="37"/>
                  </a:lnTo>
                  <a:lnTo>
                    <a:pt x="2523" y="29"/>
                  </a:lnTo>
                  <a:lnTo>
                    <a:pt x="2517" y="22"/>
                  </a:lnTo>
                  <a:lnTo>
                    <a:pt x="2512" y="20"/>
                  </a:lnTo>
                  <a:lnTo>
                    <a:pt x="2506" y="18"/>
                  </a:lnTo>
                  <a:lnTo>
                    <a:pt x="2500" y="16"/>
                  </a:lnTo>
                  <a:lnTo>
                    <a:pt x="2500" y="16"/>
                  </a:lnTo>
                  <a:close/>
                  <a:moveTo>
                    <a:pt x="2365" y="16"/>
                  </a:moveTo>
                  <a:lnTo>
                    <a:pt x="2355" y="18"/>
                  </a:lnTo>
                  <a:lnTo>
                    <a:pt x="2348" y="22"/>
                  </a:lnTo>
                  <a:lnTo>
                    <a:pt x="2340" y="27"/>
                  </a:lnTo>
                  <a:lnTo>
                    <a:pt x="2337" y="35"/>
                  </a:lnTo>
                  <a:lnTo>
                    <a:pt x="2329" y="57"/>
                  </a:lnTo>
                  <a:lnTo>
                    <a:pt x="2327" y="89"/>
                  </a:lnTo>
                  <a:lnTo>
                    <a:pt x="2327" y="106"/>
                  </a:lnTo>
                  <a:lnTo>
                    <a:pt x="2329" y="119"/>
                  </a:lnTo>
                  <a:lnTo>
                    <a:pt x="2333" y="132"/>
                  </a:lnTo>
                  <a:lnTo>
                    <a:pt x="2337" y="143"/>
                  </a:lnTo>
                  <a:lnTo>
                    <a:pt x="2340" y="150"/>
                  </a:lnTo>
                  <a:lnTo>
                    <a:pt x="2348" y="158"/>
                  </a:lnTo>
                  <a:lnTo>
                    <a:pt x="2351" y="160"/>
                  </a:lnTo>
                  <a:lnTo>
                    <a:pt x="2357" y="161"/>
                  </a:lnTo>
                  <a:lnTo>
                    <a:pt x="2365" y="163"/>
                  </a:lnTo>
                  <a:lnTo>
                    <a:pt x="2365" y="163"/>
                  </a:lnTo>
                  <a:lnTo>
                    <a:pt x="2372" y="161"/>
                  </a:lnTo>
                  <a:lnTo>
                    <a:pt x="2379" y="158"/>
                  </a:lnTo>
                  <a:lnTo>
                    <a:pt x="2387" y="152"/>
                  </a:lnTo>
                  <a:lnTo>
                    <a:pt x="2392" y="145"/>
                  </a:lnTo>
                  <a:lnTo>
                    <a:pt x="2398" y="122"/>
                  </a:lnTo>
                  <a:lnTo>
                    <a:pt x="2400" y="89"/>
                  </a:lnTo>
                  <a:lnTo>
                    <a:pt x="2400" y="74"/>
                  </a:lnTo>
                  <a:lnTo>
                    <a:pt x="2398" y="61"/>
                  </a:lnTo>
                  <a:lnTo>
                    <a:pt x="2396" y="48"/>
                  </a:lnTo>
                  <a:lnTo>
                    <a:pt x="2392" y="37"/>
                  </a:lnTo>
                  <a:lnTo>
                    <a:pt x="2387" y="29"/>
                  </a:lnTo>
                  <a:lnTo>
                    <a:pt x="2381" y="22"/>
                  </a:lnTo>
                  <a:lnTo>
                    <a:pt x="2376" y="20"/>
                  </a:lnTo>
                  <a:lnTo>
                    <a:pt x="2370" y="18"/>
                  </a:lnTo>
                  <a:lnTo>
                    <a:pt x="2365" y="16"/>
                  </a:lnTo>
                  <a:lnTo>
                    <a:pt x="2365" y="16"/>
                  </a:lnTo>
                  <a:close/>
                  <a:moveTo>
                    <a:pt x="2091" y="16"/>
                  </a:moveTo>
                  <a:lnTo>
                    <a:pt x="2083" y="18"/>
                  </a:lnTo>
                  <a:lnTo>
                    <a:pt x="2076" y="22"/>
                  </a:lnTo>
                  <a:lnTo>
                    <a:pt x="2068" y="27"/>
                  </a:lnTo>
                  <a:lnTo>
                    <a:pt x="2063" y="35"/>
                  </a:lnTo>
                  <a:lnTo>
                    <a:pt x="2057" y="57"/>
                  </a:lnTo>
                  <a:lnTo>
                    <a:pt x="2055" y="89"/>
                  </a:lnTo>
                  <a:lnTo>
                    <a:pt x="2055" y="106"/>
                  </a:lnTo>
                  <a:lnTo>
                    <a:pt x="2057" y="119"/>
                  </a:lnTo>
                  <a:lnTo>
                    <a:pt x="2059" y="132"/>
                  </a:lnTo>
                  <a:lnTo>
                    <a:pt x="2063" y="143"/>
                  </a:lnTo>
                  <a:lnTo>
                    <a:pt x="2068" y="150"/>
                  </a:lnTo>
                  <a:lnTo>
                    <a:pt x="2076" y="158"/>
                  </a:lnTo>
                  <a:lnTo>
                    <a:pt x="2080" y="160"/>
                  </a:lnTo>
                  <a:lnTo>
                    <a:pt x="2085" y="161"/>
                  </a:lnTo>
                  <a:lnTo>
                    <a:pt x="2091" y="163"/>
                  </a:lnTo>
                  <a:lnTo>
                    <a:pt x="2091" y="163"/>
                  </a:lnTo>
                  <a:lnTo>
                    <a:pt x="2100" y="161"/>
                  </a:lnTo>
                  <a:lnTo>
                    <a:pt x="2108" y="158"/>
                  </a:lnTo>
                  <a:lnTo>
                    <a:pt x="2115" y="152"/>
                  </a:lnTo>
                  <a:lnTo>
                    <a:pt x="2119" y="145"/>
                  </a:lnTo>
                  <a:lnTo>
                    <a:pt x="2126" y="122"/>
                  </a:lnTo>
                  <a:lnTo>
                    <a:pt x="2128" y="89"/>
                  </a:lnTo>
                  <a:lnTo>
                    <a:pt x="2128" y="74"/>
                  </a:lnTo>
                  <a:lnTo>
                    <a:pt x="2126" y="61"/>
                  </a:lnTo>
                  <a:lnTo>
                    <a:pt x="2124" y="48"/>
                  </a:lnTo>
                  <a:lnTo>
                    <a:pt x="2121" y="37"/>
                  </a:lnTo>
                  <a:lnTo>
                    <a:pt x="2115" y="29"/>
                  </a:lnTo>
                  <a:lnTo>
                    <a:pt x="2109" y="22"/>
                  </a:lnTo>
                  <a:lnTo>
                    <a:pt x="2104" y="20"/>
                  </a:lnTo>
                  <a:lnTo>
                    <a:pt x="2098" y="18"/>
                  </a:lnTo>
                  <a:lnTo>
                    <a:pt x="2091" y="16"/>
                  </a:lnTo>
                  <a:lnTo>
                    <a:pt x="2091" y="16"/>
                  </a:lnTo>
                  <a:close/>
                  <a:moveTo>
                    <a:pt x="1955" y="16"/>
                  </a:moveTo>
                  <a:lnTo>
                    <a:pt x="1946" y="18"/>
                  </a:lnTo>
                  <a:lnTo>
                    <a:pt x="1938" y="22"/>
                  </a:lnTo>
                  <a:lnTo>
                    <a:pt x="1933" y="27"/>
                  </a:lnTo>
                  <a:lnTo>
                    <a:pt x="1927" y="35"/>
                  </a:lnTo>
                  <a:lnTo>
                    <a:pt x="1921" y="57"/>
                  </a:lnTo>
                  <a:lnTo>
                    <a:pt x="1920" y="89"/>
                  </a:lnTo>
                  <a:lnTo>
                    <a:pt x="1920" y="106"/>
                  </a:lnTo>
                  <a:lnTo>
                    <a:pt x="1921" y="119"/>
                  </a:lnTo>
                  <a:lnTo>
                    <a:pt x="1923" y="132"/>
                  </a:lnTo>
                  <a:lnTo>
                    <a:pt x="1927" y="143"/>
                  </a:lnTo>
                  <a:lnTo>
                    <a:pt x="1933" y="150"/>
                  </a:lnTo>
                  <a:lnTo>
                    <a:pt x="1938" y="158"/>
                  </a:lnTo>
                  <a:lnTo>
                    <a:pt x="1944" y="160"/>
                  </a:lnTo>
                  <a:lnTo>
                    <a:pt x="1949" y="161"/>
                  </a:lnTo>
                  <a:lnTo>
                    <a:pt x="1955" y="163"/>
                  </a:lnTo>
                  <a:lnTo>
                    <a:pt x="1955" y="163"/>
                  </a:lnTo>
                  <a:lnTo>
                    <a:pt x="1964" y="161"/>
                  </a:lnTo>
                  <a:lnTo>
                    <a:pt x="1972" y="158"/>
                  </a:lnTo>
                  <a:lnTo>
                    <a:pt x="1977" y="152"/>
                  </a:lnTo>
                  <a:lnTo>
                    <a:pt x="1983" y="145"/>
                  </a:lnTo>
                  <a:lnTo>
                    <a:pt x="1990" y="122"/>
                  </a:lnTo>
                  <a:lnTo>
                    <a:pt x="1992" y="89"/>
                  </a:lnTo>
                  <a:lnTo>
                    <a:pt x="1992" y="74"/>
                  </a:lnTo>
                  <a:lnTo>
                    <a:pt x="1990" y="61"/>
                  </a:lnTo>
                  <a:lnTo>
                    <a:pt x="1988" y="48"/>
                  </a:lnTo>
                  <a:lnTo>
                    <a:pt x="1985" y="37"/>
                  </a:lnTo>
                  <a:lnTo>
                    <a:pt x="1979" y="29"/>
                  </a:lnTo>
                  <a:lnTo>
                    <a:pt x="1972" y="22"/>
                  </a:lnTo>
                  <a:lnTo>
                    <a:pt x="1968" y="20"/>
                  </a:lnTo>
                  <a:lnTo>
                    <a:pt x="1962" y="18"/>
                  </a:lnTo>
                  <a:lnTo>
                    <a:pt x="1955" y="16"/>
                  </a:lnTo>
                  <a:lnTo>
                    <a:pt x="1955" y="16"/>
                  </a:lnTo>
                  <a:close/>
                  <a:moveTo>
                    <a:pt x="1683" y="16"/>
                  </a:moveTo>
                  <a:lnTo>
                    <a:pt x="1674" y="18"/>
                  </a:lnTo>
                  <a:lnTo>
                    <a:pt x="1666" y="22"/>
                  </a:lnTo>
                  <a:lnTo>
                    <a:pt x="1661" y="27"/>
                  </a:lnTo>
                  <a:lnTo>
                    <a:pt x="1655" y="35"/>
                  </a:lnTo>
                  <a:lnTo>
                    <a:pt x="1650" y="57"/>
                  </a:lnTo>
                  <a:lnTo>
                    <a:pt x="1646" y="89"/>
                  </a:lnTo>
                  <a:lnTo>
                    <a:pt x="1648" y="106"/>
                  </a:lnTo>
                  <a:lnTo>
                    <a:pt x="1648" y="119"/>
                  </a:lnTo>
                  <a:lnTo>
                    <a:pt x="1651" y="132"/>
                  </a:lnTo>
                  <a:lnTo>
                    <a:pt x="1655" y="143"/>
                  </a:lnTo>
                  <a:lnTo>
                    <a:pt x="1661" y="150"/>
                  </a:lnTo>
                  <a:lnTo>
                    <a:pt x="1666" y="158"/>
                  </a:lnTo>
                  <a:lnTo>
                    <a:pt x="1672" y="160"/>
                  </a:lnTo>
                  <a:lnTo>
                    <a:pt x="1677" y="161"/>
                  </a:lnTo>
                  <a:lnTo>
                    <a:pt x="1683" y="163"/>
                  </a:lnTo>
                  <a:lnTo>
                    <a:pt x="1683" y="163"/>
                  </a:lnTo>
                  <a:lnTo>
                    <a:pt x="1692" y="161"/>
                  </a:lnTo>
                  <a:lnTo>
                    <a:pt x="1700" y="158"/>
                  </a:lnTo>
                  <a:lnTo>
                    <a:pt x="1705" y="152"/>
                  </a:lnTo>
                  <a:lnTo>
                    <a:pt x="1711" y="145"/>
                  </a:lnTo>
                  <a:lnTo>
                    <a:pt x="1717" y="122"/>
                  </a:lnTo>
                  <a:lnTo>
                    <a:pt x="1720" y="89"/>
                  </a:lnTo>
                  <a:lnTo>
                    <a:pt x="1718" y="74"/>
                  </a:lnTo>
                  <a:lnTo>
                    <a:pt x="1718" y="61"/>
                  </a:lnTo>
                  <a:lnTo>
                    <a:pt x="1715" y="48"/>
                  </a:lnTo>
                  <a:lnTo>
                    <a:pt x="1711" y="37"/>
                  </a:lnTo>
                  <a:lnTo>
                    <a:pt x="1707" y="29"/>
                  </a:lnTo>
                  <a:lnTo>
                    <a:pt x="1700" y="22"/>
                  </a:lnTo>
                  <a:lnTo>
                    <a:pt x="1696" y="20"/>
                  </a:lnTo>
                  <a:lnTo>
                    <a:pt x="1689" y="18"/>
                  </a:lnTo>
                  <a:lnTo>
                    <a:pt x="1683" y="16"/>
                  </a:lnTo>
                  <a:lnTo>
                    <a:pt x="1683" y="16"/>
                  </a:lnTo>
                  <a:close/>
                  <a:moveTo>
                    <a:pt x="1275" y="16"/>
                  </a:moveTo>
                  <a:lnTo>
                    <a:pt x="1266" y="18"/>
                  </a:lnTo>
                  <a:lnTo>
                    <a:pt x="1259" y="22"/>
                  </a:lnTo>
                  <a:lnTo>
                    <a:pt x="1251" y="27"/>
                  </a:lnTo>
                  <a:lnTo>
                    <a:pt x="1247" y="35"/>
                  </a:lnTo>
                  <a:lnTo>
                    <a:pt x="1240" y="57"/>
                  </a:lnTo>
                  <a:lnTo>
                    <a:pt x="1238" y="89"/>
                  </a:lnTo>
                  <a:lnTo>
                    <a:pt x="1238" y="106"/>
                  </a:lnTo>
                  <a:lnTo>
                    <a:pt x="1240" y="119"/>
                  </a:lnTo>
                  <a:lnTo>
                    <a:pt x="1244" y="132"/>
                  </a:lnTo>
                  <a:lnTo>
                    <a:pt x="1247" y="143"/>
                  </a:lnTo>
                  <a:lnTo>
                    <a:pt x="1251" y="150"/>
                  </a:lnTo>
                  <a:lnTo>
                    <a:pt x="1259" y="158"/>
                  </a:lnTo>
                  <a:lnTo>
                    <a:pt x="1262" y="160"/>
                  </a:lnTo>
                  <a:lnTo>
                    <a:pt x="1268" y="161"/>
                  </a:lnTo>
                  <a:lnTo>
                    <a:pt x="1275" y="163"/>
                  </a:lnTo>
                  <a:lnTo>
                    <a:pt x="1275" y="163"/>
                  </a:lnTo>
                  <a:lnTo>
                    <a:pt x="1283" y="161"/>
                  </a:lnTo>
                  <a:lnTo>
                    <a:pt x="1290" y="158"/>
                  </a:lnTo>
                  <a:lnTo>
                    <a:pt x="1298" y="152"/>
                  </a:lnTo>
                  <a:lnTo>
                    <a:pt x="1303" y="145"/>
                  </a:lnTo>
                  <a:lnTo>
                    <a:pt x="1309" y="122"/>
                  </a:lnTo>
                  <a:lnTo>
                    <a:pt x="1311" y="89"/>
                  </a:lnTo>
                  <a:lnTo>
                    <a:pt x="1311" y="74"/>
                  </a:lnTo>
                  <a:lnTo>
                    <a:pt x="1309" y="61"/>
                  </a:lnTo>
                  <a:lnTo>
                    <a:pt x="1307" y="48"/>
                  </a:lnTo>
                  <a:lnTo>
                    <a:pt x="1303" y="37"/>
                  </a:lnTo>
                  <a:lnTo>
                    <a:pt x="1298" y="29"/>
                  </a:lnTo>
                  <a:lnTo>
                    <a:pt x="1292" y="22"/>
                  </a:lnTo>
                  <a:lnTo>
                    <a:pt x="1287" y="20"/>
                  </a:lnTo>
                  <a:lnTo>
                    <a:pt x="1281" y="18"/>
                  </a:lnTo>
                  <a:lnTo>
                    <a:pt x="1275" y="16"/>
                  </a:lnTo>
                  <a:lnTo>
                    <a:pt x="1275" y="16"/>
                  </a:lnTo>
                  <a:close/>
                  <a:moveTo>
                    <a:pt x="1138" y="16"/>
                  </a:moveTo>
                  <a:lnTo>
                    <a:pt x="1130" y="18"/>
                  </a:lnTo>
                  <a:lnTo>
                    <a:pt x="1123" y="22"/>
                  </a:lnTo>
                  <a:lnTo>
                    <a:pt x="1115" y="27"/>
                  </a:lnTo>
                  <a:lnTo>
                    <a:pt x="1112" y="35"/>
                  </a:lnTo>
                  <a:lnTo>
                    <a:pt x="1104" y="57"/>
                  </a:lnTo>
                  <a:lnTo>
                    <a:pt x="1102" y="89"/>
                  </a:lnTo>
                  <a:lnTo>
                    <a:pt x="1102" y="106"/>
                  </a:lnTo>
                  <a:lnTo>
                    <a:pt x="1104" y="119"/>
                  </a:lnTo>
                  <a:lnTo>
                    <a:pt x="1106" y="132"/>
                  </a:lnTo>
                  <a:lnTo>
                    <a:pt x="1112" y="143"/>
                  </a:lnTo>
                  <a:lnTo>
                    <a:pt x="1115" y="150"/>
                  </a:lnTo>
                  <a:lnTo>
                    <a:pt x="1123" y="158"/>
                  </a:lnTo>
                  <a:lnTo>
                    <a:pt x="1126" y="160"/>
                  </a:lnTo>
                  <a:lnTo>
                    <a:pt x="1132" y="161"/>
                  </a:lnTo>
                  <a:lnTo>
                    <a:pt x="1138" y="163"/>
                  </a:lnTo>
                  <a:lnTo>
                    <a:pt x="1139" y="163"/>
                  </a:lnTo>
                  <a:lnTo>
                    <a:pt x="1147" y="161"/>
                  </a:lnTo>
                  <a:lnTo>
                    <a:pt x="1154" y="158"/>
                  </a:lnTo>
                  <a:lnTo>
                    <a:pt x="1162" y="152"/>
                  </a:lnTo>
                  <a:lnTo>
                    <a:pt x="1165" y="145"/>
                  </a:lnTo>
                  <a:lnTo>
                    <a:pt x="1173" y="122"/>
                  </a:lnTo>
                  <a:lnTo>
                    <a:pt x="1175" y="89"/>
                  </a:lnTo>
                  <a:lnTo>
                    <a:pt x="1175" y="74"/>
                  </a:lnTo>
                  <a:lnTo>
                    <a:pt x="1173" y="61"/>
                  </a:lnTo>
                  <a:lnTo>
                    <a:pt x="1171" y="48"/>
                  </a:lnTo>
                  <a:lnTo>
                    <a:pt x="1167" y="37"/>
                  </a:lnTo>
                  <a:lnTo>
                    <a:pt x="1162" y="29"/>
                  </a:lnTo>
                  <a:lnTo>
                    <a:pt x="1156" y="22"/>
                  </a:lnTo>
                  <a:lnTo>
                    <a:pt x="1151" y="20"/>
                  </a:lnTo>
                  <a:lnTo>
                    <a:pt x="1145" y="18"/>
                  </a:lnTo>
                  <a:lnTo>
                    <a:pt x="1139" y="16"/>
                  </a:lnTo>
                  <a:lnTo>
                    <a:pt x="1138" y="16"/>
                  </a:lnTo>
                  <a:close/>
                  <a:moveTo>
                    <a:pt x="866" y="16"/>
                  </a:moveTo>
                  <a:lnTo>
                    <a:pt x="858" y="18"/>
                  </a:lnTo>
                  <a:lnTo>
                    <a:pt x="849" y="22"/>
                  </a:lnTo>
                  <a:lnTo>
                    <a:pt x="843" y="27"/>
                  </a:lnTo>
                  <a:lnTo>
                    <a:pt x="838" y="35"/>
                  </a:lnTo>
                  <a:lnTo>
                    <a:pt x="832" y="57"/>
                  </a:lnTo>
                  <a:lnTo>
                    <a:pt x="830" y="89"/>
                  </a:lnTo>
                  <a:lnTo>
                    <a:pt x="830" y="106"/>
                  </a:lnTo>
                  <a:lnTo>
                    <a:pt x="832" y="119"/>
                  </a:lnTo>
                  <a:lnTo>
                    <a:pt x="834" y="132"/>
                  </a:lnTo>
                  <a:lnTo>
                    <a:pt x="838" y="143"/>
                  </a:lnTo>
                  <a:lnTo>
                    <a:pt x="843" y="150"/>
                  </a:lnTo>
                  <a:lnTo>
                    <a:pt x="849" y="158"/>
                  </a:lnTo>
                  <a:lnTo>
                    <a:pt x="855" y="160"/>
                  </a:lnTo>
                  <a:lnTo>
                    <a:pt x="860" y="161"/>
                  </a:lnTo>
                  <a:lnTo>
                    <a:pt x="866" y="163"/>
                  </a:lnTo>
                  <a:lnTo>
                    <a:pt x="866" y="163"/>
                  </a:lnTo>
                  <a:lnTo>
                    <a:pt x="875" y="161"/>
                  </a:lnTo>
                  <a:lnTo>
                    <a:pt x="883" y="158"/>
                  </a:lnTo>
                  <a:lnTo>
                    <a:pt x="888" y="152"/>
                  </a:lnTo>
                  <a:lnTo>
                    <a:pt x="894" y="145"/>
                  </a:lnTo>
                  <a:lnTo>
                    <a:pt x="901" y="122"/>
                  </a:lnTo>
                  <a:lnTo>
                    <a:pt x="903" y="89"/>
                  </a:lnTo>
                  <a:lnTo>
                    <a:pt x="903" y="74"/>
                  </a:lnTo>
                  <a:lnTo>
                    <a:pt x="901" y="61"/>
                  </a:lnTo>
                  <a:lnTo>
                    <a:pt x="899" y="48"/>
                  </a:lnTo>
                  <a:lnTo>
                    <a:pt x="896" y="37"/>
                  </a:lnTo>
                  <a:lnTo>
                    <a:pt x="890" y="29"/>
                  </a:lnTo>
                  <a:lnTo>
                    <a:pt x="883" y="22"/>
                  </a:lnTo>
                  <a:lnTo>
                    <a:pt x="879" y="20"/>
                  </a:lnTo>
                  <a:lnTo>
                    <a:pt x="873" y="18"/>
                  </a:lnTo>
                  <a:lnTo>
                    <a:pt x="866" y="16"/>
                  </a:lnTo>
                  <a:lnTo>
                    <a:pt x="866" y="16"/>
                  </a:lnTo>
                  <a:close/>
                  <a:moveTo>
                    <a:pt x="594" y="16"/>
                  </a:moveTo>
                  <a:lnTo>
                    <a:pt x="585" y="18"/>
                  </a:lnTo>
                  <a:lnTo>
                    <a:pt x="577" y="22"/>
                  </a:lnTo>
                  <a:lnTo>
                    <a:pt x="572" y="27"/>
                  </a:lnTo>
                  <a:lnTo>
                    <a:pt x="566" y="35"/>
                  </a:lnTo>
                  <a:lnTo>
                    <a:pt x="560" y="57"/>
                  </a:lnTo>
                  <a:lnTo>
                    <a:pt x="557" y="89"/>
                  </a:lnTo>
                  <a:lnTo>
                    <a:pt x="559" y="106"/>
                  </a:lnTo>
                  <a:lnTo>
                    <a:pt x="560" y="119"/>
                  </a:lnTo>
                  <a:lnTo>
                    <a:pt x="562" y="132"/>
                  </a:lnTo>
                  <a:lnTo>
                    <a:pt x="566" y="143"/>
                  </a:lnTo>
                  <a:lnTo>
                    <a:pt x="572" y="150"/>
                  </a:lnTo>
                  <a:lnTo>
                    <a:pt x="577" y="158"/>
                  </a:lnTo>
                  <a:lnTo>
                    <a:pt x="583" y="160"/>
                  </a:lnTo>
                  <a:lnTo>
                    <a:pt x="588" y="161"/>
                  </a:lnTo>
                  <a:lnTo>
                    <a:pt x="594" y="163"/>
                  </a:lnTo>
                  <a:lnTo>
                    <a:pt x="594" y="163"/>
                  </a:lnTo>
                  <a:lnTo>
                    <a:pt x="603" y="161"/>
                  </a:lnTo>
                  <a:lnTo>
                    <a:pt x="611" y="158"/>
                  </a:lnTo>
                  <a:lnTo>
                    <a:pt x="616" y="152"/>
                  </a:lnTo>
                  <a:lnTo>
                    <a:pt x="622" y="145"/>
                  </a:lnTo>
                  <a:lnTo>
                    <a:pt x="627" y="122"/>
                  </a:lnTo>
                  <a:lnTo>
                    <a:pt x="631" y="89"/>
                  </a:lnTo>
                  <a:lnTo>
                    <a:pt x="629" y="74"/>
                  </a:lnTo>
                  <a:lnTo>
                    <a:pt x="629" y="61"/>
                  </a:lnTo>
                  <a:lnTo>
                    <a:pt x="626" y="48"/>
                  </a:lnTo>
                  <a:lnTo>
                    <a:pt x="622" y="37"/>
                  </a:lnTo>
                  <a:lnTo>
                    <a:pt x="618" y="29"/>
                  </a:lnTo>
                  <a:lnTo>
                    <a:pt x="611" y="22"/>
                  </a:lnTo>
                  <a:lnTo>
                    <a:pt x="607" y="20"/>
                  </a:lnTo>
                  <a:lnTo>
                    <a:pt x="600" y="18"/>
                  </a:lnTo>
                  <a:lnTo>
                    <a:pt x="594" y="16"/>
                  </a:lnTo>
                  <a:lnTo>
                    <a:pt x="594" y="16"/>
                  </a:lnTo>
                  <a:close/>
                  <a:moveTo>
                    <a:pt x="458" y="16"/>
                  </a:moveTo>
                  <a:lnTo>
                    <a:pt x="449" y="18"/>
                  </a:lnTo>
                  <a:lnTo>
                    <a:pt x="441" y="22"/>
                  </a:lnTo>
                  <a:lnTo>
                    <a:pt x="436" y="27"/>
                  </a:lnTo>
                  <a:lnTo>
                    <a:pt x="430" y="35"/>
                  </a:lnTo>
                  <a:lnTo>
                    <a:pt x="423" y="57"/>
                  </a:lnTo>
                  <a:lnTo>
                    <a:pt x="421" y="89"/>
                  </a:lnTo>
                  <a:lnTo>
                    <a:pt x="423" y="106"/>
                  </a:lnTo>
                  <a:lnTo>
                    <a:pt x="423" y="119"/>
                  </a:lnTo>
                  <a:lnTo>
                    <a:pt x="426" y="132"/>
                  </a:lnTo>
                  <a:lnTo>
                    <a:pt x="430" y="143"/>
                  </a:lnTo>
                  <a:lnTo>
                    <a:pt x="436" y="150"/>
                  </a:lnTo>
                  <a:lnTo>
                    <a:pt x="441" y="158"/>
                  </a:lnTo>
                  <a:lnTo>
                    <a:pt x="447" y="160"/>
                  </a:lnTo>
                  <a:lnTo>
                    <a:pt x="452" y="161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67" y="161"/>
                  </a:lnTo>
                  <a:lnTo>
                    <a:pt x="475" y="158"/>
                  </a:lnTo>
                  <a:lnTo>
                    <a:pt x="480" y="152"/>
                  </a:lnTo>
                  <a:lnTo>
                    <a:pt x="486" y="145"/>
                  </a:lnTo>
                  <a:lnTo>
                    <a:pt x="492" y="122"/>
                  </a:lnTo>
                  <a:lnTo>
                    <a:pt x="495" y="89"/>
                  </a:lnTo>
                  <a:lnTo>
                    <a:pt x="493" y="74"/>
                  </a:lnTo>
                  <a:lnTo>
                    <a:pt x="493" y="61"/>
                  </a:lnTo>
                  <a:lnTo>
                    <a:pt x="490" y="48"/>
                  </a:lnTo>
                  <a:lnTo>
                    <a:pt x="486" y="37"/>
                  </a:lnTo>
                  <a:lnTo>
                    <a:pt x="480" y="29"/>
                  </a:lnTo>
                  <a:lnTo>
                    <a:pt x="475" y="22"/>
                  </a:lnTo>
                  <a:lnTo>
                    <a:pt x="469" y="20"/>
                  </a:lnTo>
                  <a:lnTo>
                    <a:pt x="464" y="18"/>
                  </a:lnTo>
                  <a:lnTo>
                    <a:pt x="458" y="16"/>
                  </a:lnTo>
                  <a:lnTo>
                    <a:pt x="458" y="16"/>
                  </a:lnTo>
                  <a:close/>
                  <a:moveTo>
                    <a:pt x="322" y="16"/>
                  </a:moveTo>
                  <a:lnTo>
                    <a:pt x="313" y="18"/>
                  </a:lnTo>
                  <a:lnTo>
                    <a:pt x="305" y="22"/>
                  </a:lnTo>
                  <a:lnTo>
                    <a:pt x="300" y="27"/>
                  </a:lnTo>
                  <a:lnTo>
                    <a:pt x="294" y="35"/>
                  </a:lnTo>
                  <a:lnTo>
                    <a:pt x="287" y="57"/>
                  </a:lnTo>
                  <a:lnTo>
                    <a:pt x="285" y="89"/>
                  </a:lnTo>
                  <a:lnTo>
                    <a:pt x="285" y="106"/>
                  </a:lnTo>
                  <a:lnTo>
                    <a:pt x="287" y="119"/>
                  </a:lnTo>
                  <a:lnTo>
                    <a:pt x="290" y="132"/>
                  </a:lnTo>
                  <a:lnTo>
                    <a:pt x="294" y="143"/>
                  </a:lnTo>
                  <a:lnTo>
                    <a:pt x="300" y="150"/>
                  </a:lnTo>
                  <a:lnTo>
                    <a:pt x="305" y="158"/>
                  </a:lnTo>
                  <a:lnTo>
                    <a:pt x="311" y="160"/>
                  </a:lnTo>
                  <a:lnTo>
                    <a:pt x="315" y="161"/>
                  </a:lnTo>
                  <a:lnTo>
                    <a:pt x="322" y="163"/>
                  </a:lnTo>
                  <a:lnTo>
                    <a:pt x="322" y="163"/>
                  </a:lnTo>
                  <a:lnTo>
                    <a:pt x="331" y="161"/>
                  </a:lnTo>
                  <a:lnTo>
                    <a:pt x="339" y="158"/>
                  </a:lnTo>
                  <a:lnTo>
                    <a:pt x="344" y="152"/>
                  </a:lnTo>
                  <a:lnTo>
                    <a:pt x="350" y="145"/>
                  </a:lnTo>
                  <a:lnTo>
                    <a:pt x="356" y="122"/>
                  </a:lnTo>
                  <a:lnTo>
                    <a:pt x="357" y="89"/>
                  </a:lnTo>
                  <a:lnTo>
                    <a:pt x="357" y="74"/>
                  </a:lnTo>
                  <a:lnTo>
                    <a:pt x="356" y="61"/>
                  </a:lnTo>
                  <a:lnTo>
                    <a:pt x="354" y="48"/>
                  </a:lnTo>
                  <a:lnTo>
                    <a:pt x="350" y="37"/>
                  </a:lnTo>
                  <a:lnTo>
                    <a:pt x="344" y="29"/>
                  </a:lnTo>
                  <a:lnTo>
                    <a:pt x="339" y="22"/>
                  </a:lnTo>
                  <a:lnTo>
                    <a:pt x="333" y="20"/>
                  </a:lnTo>
                  <a:lnTo>
                    <a:pt x="328" y="18"/>
                  </a:lnTo>
                  <a:lnTo>
                    <a:pt x="322" y="16"/>
                  </a:lnTo>
                  <a:lnTo>
                    <a:pt x="322" y="16"/>
                  </a:lnTo>
                  <a:close/>
                  <a:moveTo>
                    <a:pt x="186" y="16"/>
                  </a:moveTo>
                  <a:lnTo>
                    <a:pt x="177" y="18"/>
                  </a:lnTo>
                  <a:lnTo>
                    <a:pt x="169" y="22"/>
                  </a:lnTo>
                  <a:lnTo>
                    <a:pt x="162" y="27"/>
                  </a:lnTo>
                  <a:lnTo>
                    <a:pt x="158" y="35"/>
                  </a:lnTo>
                  <a:lnTo>
                    <a:pt x="151" y="57"/>
                  </a:lnTo>
                  <a:lnTo>
                    <a:pt x="149" y="89"/>
                  </a:lnTo>
                  <a:lnTo>
                    <a:pt x="149" y="106"/>
                  </a:lnTo>
                  <a:lnTo>
                    <a:pt x="151" y="119"/>
                  </a:lnTo>
                  <a:lnTo>
                    <a:pt x="155" y="132"/>
                  </a:lnTo>
                  <a:lnTo>
                    <a:pt x="158" y="143"/>
                  </a:lnTo>
                  <a:lnTo>
                    <a:pt x="162" y="150"/>
                  </a:lnTo>
                  <a:lnTo>
                    <a:pt x="169" y="158"/>
                  </a:lnTo>
                  <a:lnTo>
                    <a:pt x="173" y="160"/>
                  </a:lnTo>
                  <a:lnTo>
                    <a:pt x="179" y="161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94" y="161"/>
                  </a:lnTo>
                  <a:lnTo>
                    <a:pt x="201" y="158"/>
                  </a:lnTo>
                  <a:lnTo>
                    <a:pt x="209" y="152"/>
                  </a:lnTo>
                  <a:lnTo>
                    <a:pt x="214" y="145"/>
                  </a:lnTo>
                  <a:lnTo>
                    <a:pt x="220" y="122"/>
                  </a:lnTo>
                  <a:lnTo>
                    <a:pt x="222" y="89"/>
                  </a:lnTo>
                  <a:lnTo>
                    <a:pt x="222" y="74"/>
                  </a:lnTo>
                  <a:lnTo>
                    <a:pt x="220" y="61"/>
                  </a:lnTo>
                  <a:lnTo>
                    <a:pt x="218" y="48"/>
                  </a:lnTo>
                  <a:lnTo>
                    <a:pt x="214" y="37"/>
                  </a:lnTo>
                  <a:lnTo>
                    <a:pt x="209" y="29"/>
                  </a:lnTo>
                  <a:lnTo>
                    <a:pt x="203" y="22"/>
                  </a:lnTo>
                  <a:lnTo>
                    <a:pt x="197" y="20"/>
                  </a:lnTo>
                  <a:lnTo>
                    <a:pt x="192" y="18"/>
                  </a:lnTo>
                  <a:lnTo>
                    <a:pt x="186" y="16"/>
                  </a:lnTo>
                  <a:lnTo>
                    <a:pt x="186" y="16"/>
                  </a:lnTo>
                  <a:close/>
                  <a:moveTo>
                    <a:pt x="3590" y="0"/>
                  </a:moveTo>
                  <a:lnTo>
                    <a:pt x="3590" y="0"/>
                  </a:lnTo>
                  <a:lnTo>
                    <a:pt x="3608" y="1"/>
                  </a:lnTo>
                  <a:lnTo>
                    <a:pt x="3621" y="9"/>
                  </a:lnTo>
                  <a:lnTo>
                    <a:pt x="3632" y="22"/>
                  </a:lnTo>
                  <a:lnTo>
                    <a:pt x="3640" y="39"/>
                  </a:lnTo>
                  <a:lnTo>
                    <a:pt x="3645" y="63"/>
                  </a:lnTo>
                  <a:lnTo>
                    <a:pt x="3645" y="89"/>
                  </a:lnTo>
                  <a:lnTo>
                    <a:pt x="3645" y="117"/>
                  </a:lnTo>
                  <a:lnTo>
                    <a:pt x="3640" y="139"/>
                  </a:lnTo>
                  <a:lnTo>
                    <a:pt x="3632" y="158"/>
                  </a:lnTo>
                  <a:lnTo>
                    <a:pt x="3621" y="171"/>
                  </a:lnTo>
                  <a:lnTo>
                    <a:pt x="3606" y="178"/>
                  </a:lnTo>
                  <a:lnTo>
                    <a:pt x="3590" y="180"/>
                  </a:lnTo>
                  <a:lnTo>
                    <a:pt x="3590" y="180"/>
                  </a:lnTo>
                  <a:lnTo>
                    <a:pt x="3571" y="178"/>
                  </a:lnTo>
                  <a:lnTo>
                    <a:pt x="3556" y="169"/>
                  </a:lnTo>
                  <a:lnTo>
                    <a:pt x="3545" y="156"/>
                  </a:lnTo>
                  <a:lnTo>
                    <a:pt x="3537" y="139"/>
                  </a:lnTo>
                  <a:lnTo>
                    <a:pt x="3534" y="117"/>
                  </a:lnTo>
                  <a:lnTo>
                    <a:pt x="3532" y="89"/>
                  </a:lnTo>
                  <a:lnTo>
                    <a:pt x="3534" y="63"/>
                  </a:lnTo>
                  <a:lnTo>
                    <a:pt x="3537" y="40"/>
                  </a:lnTo>
                  <a:lnTo>
                    <a:pt x="3547" y="22"/>
                  </a:lnTo>
                  <a:lnTo>
                    <a:pt x="3558" y="9"/>
                  </a:lnTo>
                  <a:lnTo>
                    <a:pt x="3571" y="1"/>
                  </a:lnTo>
                  <a:lnTo>
                    <a:pt x="3590" y="0"/>
                  </a:lnTo>
                  <a:close/>
                  <a:moveTo>
                    <a:pt x="3454" y="0"/>
                  </a:moveTo>
                  <a:lnTo>
                    <a:pt x="3454" y="0"/>
                  </a:lnTo>
                  <a:lnTo>
                    <a:pt x="3470" y="1"/>
                  </a:lnTo>
                  <a:lnTo>
                    <a:pt x="3485" y="9"/>
                  </a:lnTo>
                  <a:lnTo>
                    <a:pt x="3496" y="22"/>
                  </a:lnTo>
                  <a:lnTo>
                    <a:pt x="3504" y="39"/>
                  </a:lnTo>
                  <a:lnTo>
                    <a:pt x="3510" y="63"/>
                  </a:lnTo>
                  <a:lnTo>
                    <a:pt x="3510" y="89"/>
                  </a:lnTo>
                  <a:lnTo>
                    <a:pt x="3510" y="117"/>
                  </a:lnTo>
                  <a:lnTo>
                    <a:pt x="3504" y="139"/>
                  </a:lnTo>
                  <a:lnTo>
                    <a:pt x="3496" y="158"/>
                  </a:lnTo>
                  <a:lnTo>
                    <a:pt x="3485" y="171"/>
                  </a:lnTo>
                  <a:lnTo>
                    <a:pt x="3470" y="178"/>
                  </a:lnTo>
                  <a:lnTo>
                    <a:pt x="3454" y="180"/>
                  </a:lnTo>
                  <a:lnTo>
                    <a:pt x="3454" y="180"/>
                  </a:lnTo>
                  <a:lnTo>
                    <a:pt x="3435" y="178"/>
                  </a:lnTo>
                  <a:lnTo>
                    <a:pt x="3420" y="169"/>
                  </a:lnTo>
                  <a:lnTo>
                    <a:pt x="3409" y="156"/>
                  </a:lnTo>
                  <a:lnTo>
                    <a:pt x="3402" y="139"/>
                  </a:lnTo>
                  <a:lnTo>
                    <a:pt x="3398" y="117"/>
                  </a:lnTo>
                  <a:lnTo>
                    <a:pt x="3396" y="89"/>
                  </a:lnTo>
                  <a:lnTo>
                    <a:pt x="3398" y="63"/>
                  </a:lnTo>
                  <a:lnTo>
                    <a:pt x="3402" y="40"/>
                  </a:lnTo>
                  <a:lnTo>
                    <a:pt x="3411" y="22"/>
                  </a:lnTo>
                  <a:lnTo>
                    <a:pt x="3422" y="9"/>
                  </a:lnTo>
                  <a:lnTo>
                    <a:pt x="3435" y="1"/>
                  </a:lnTo>
                  <a:lnTo>
                    <a:pt x="3454" y="0"/>
                  </a:lnTo>
                  <a:close/>
                  <a:moveTo>
                    <a:pt x="3316" y="0"/>
                  </a:moveTo>
                  <a:lnTo>
                    <a:pt x="3316" y="0"/>
                  </a:lnTo>
                  <a:lnTo>
                    <a:pt x="3335" y="1"/>
                  </a:lnTo>
                  <a:lnTo>
                    <a:pt x="3349" y="9"/>
                  </a:lnTo>
                  <a:lnTo>
                    <a:pt x="3361" y="22"/>
                  </a:lnTo>
                  <a:lnTo>
                    <a:pt x="3368" y="39"/>
                  </a:lnTo>
                  <a:lnTo>
                    <a:pt x="3372" y="63"/>
                  </a:lnTo>
                  <a:lnTo>
                    <a:pt x="3374" y="89"/>
                  </a:lnTo>
                  <a:lnTo>
                    <a:pt x="3372" y="117"/>
                  </a:lnTo>
                  <a:lnTo>
                    <a:pt x="3368" y="139"/>
                  </a:lnTo>
                  <a:lnTo>
                    <a:pt x="3359" y="158"/>
                  </a:lnTo>
                  <a:lnTo>
                    <a:pt x="3348" y="171"/>
                  </a:lnTo>
                  <a:lnTo>
                    <a:pt x="3335" y="178"/>
                  </a:lnTo>
                  <a:lnTo>
                    <a:pt x="3316" y="180"/>
                  </a:lnTo>
                  <a:lnTo>
                    <a:pt x="3316" y="180"/>
                  </a:lnTo>
                  <a:lnTo>
                    <a:pt x="3299" y="178"/>
                  </a:lnTo>
                  <a:lnTo>
                    <a:pt x="3284" y="169"/>
                  </a:lnTo>
                  <a:lnTo>
                    <a:pt x="3273" y="156"/>
                  </a:lnTo>
                  <a:lnTo>
                    <a:pt x="3266" y="139"/>
                  </a:lnTo>
                  <a:lnTo>
                    <a:pt x="3260" y="117"/>
                  </a:lnTo>
                  <a:lnTo>
                    <a:pt x="3260" y="89"/>
                  </a:lnTo>
                  <a:lnTo>
                    <a:pt x="3262" y="63"/>
                  </a:lnTo>
                  <a:lnTo>
                    <a:pt x="3266" y="40"/>
                  </a:lnTo>
                  <a:lnTo>
                    <a:pt x="3275" y="22"/>
                  </a:lnTo>
                  <a:lnTo>
                    <a:pt x="3286" y="9"/>
                  </a:lnTo>
                  <a:lnTo>
                    <a:pt x="3299" y="1"/>
                  </a:lnTo>
                  <a:lnTo>
                    <a:pt x="3316" y="0"/>
                  </a:lnTo>
                  <a:close/>
                  <a:moveTo>
                    <a:pt x="3186" y="0"/>
                  </a:moveTo>
                  <a:lnTo>
                    <a:pt x="3195" y="0"/>
                  </a:lnTo>
                  <a:lnTo>
                    <a:pt x="3195" y="160"/>
                  </a:lnTo>
                  <a:lnTo>
                    <a:pt x="3228" y="160"/>
                  </a:lnTo>
                  <a:lnTo>
                    <a:pt x="3228" y="176"/>
                  </a:lnTo>
                  <a:lnTo>
                    <a:pt x="3139" y="176"/>
                  </a:lnTo>
                  <a:lnTo>
                    <a:pt x="3139" y="160"/>
                  </a:lnTo>
                  <a:lnTo>
                    <a:pt x="3174" y="160"/>
                  </a:lnTo>
                  <a:lnTo>
                    <a:pt x="3174" y="39"/>
                  </a:lnTo>
                  <a:lnTo>
                    <a:pt x="3176" y="24"/>
                  </a:lnTo>
                  <a:lnTo>
                    <a:pt x="3167" y="35"/>
                  </a:lnTo>
                  <a:lnTo>
                    <a:pt x="3139" y="55"/>
                  </a:lnTo>
                  <a:lnTo>
                    <a:pt x="3130" y="42"/>
                  </a:lnTo>
                  <a:lnTo>
                    <a:pt x="3186" y="0"/>
                  </a:lnTo>
                  <a:close/>
                  <a:moveTo>
                    <a:pt x="3050" y="0"/>
                  </a:moveTo>
                  <a:lnTo>
                    <a:pt x="3057" y="0"/>
                  </a:lnTo>
                  <a:lnTo>
                    <a:pt x="3057" y="160"/>
                  </a:lnTo>
                  <a:lnTo>
                    <a:pt x="3092" y="160"/>
                  </a:lnTo>
                  <a:lnTo>
                    <a:pt x="3092" y="176"/>
                  </a:lnTo>
                  <a:lnTo>
                    <a:pt x="3003" y="176"/>
                  </a:lnTo>
                  <a:lnTo>
                    <a:pt x="3003" y="160"/>
                  </a:lnTo>
                  <a:lnTo>
                    <a:pt x="3038" y="160"/>
                  </a:lnTo>
                  <a:lnTo>
                    <a:pt x="3038" y="39"/>
                  </a:lnTo>
                  <a:lnTo>
                    <a:pt x="3040" y="24"/>
                  </a:lnTo>
                  <a:lnTo>
                    <a:pt x="3031" y="35"/>
                  </a:lnTo>
                  <a:lnTo>
                    <a:pt x="3003" y="55"/>
                  </a:lnTo>
                  <a:lnTo>
                    <a:pt x="2994" y="42"/>
                  </a:lnTo>
                  <a:lnTo>
                    <a:pt x="3050" y="0"/>
                  </a:lnTo>
                  <a:close/>
                  <a:moveTo>
                    <a:pt x="2912" y="0"/>
                  </a:moveTo>
                  <a:lnTo>
                    <a:pt x="2921" y="0"/>
                  </a:lnTo>
                  <a:lnTo>
                    <a:pt x="2921" y="160"/>
                  </a:lnTo>
                  <a:lnTo>
                    <a:pt x="2957" y="160"/>
                  </a:lnTo>
                  <a:lnTo>
                    <a:pt x="2957" y="176"/>
                  </a:lnTo>
                  <a:lnTo>
                    <a:pt x="2867" y="176"/>
                  </a:lnTo>
                  <a:lnTo>
                    <a:pt x="2867" y="160"/>
                  </a:lnTo>
                  <a:lnTo>
                    <a:pt x="2903" y="160"/>
                  </a:lnTo>
                  <a:lnTo>
                    <a:pt x="2903" y="39"/>
                  </a:lnTo>
                  <a:lnTo>
                    <a:pt x="2904" y="24"/>
                  </a:lnTo>
                  <a:lnTo>
                    <a:pt x="2895" y="35"/>
                  </a:lnTo>
                  <a:lnTo>
                    <a:pt x="2867" y="55"/>
                  </a:lnTo>
                  <a:lnTo>
                    <a:pt x="2858" y="42"/>
                  </a:lnTo>
                  <a:lnTo>
                    <a:pt x="2912" y="0"/>
                  </a:lnTo>
                  <a:close/>
                  <a:moveTo>
                    <a:pt x="2772" y="0"/>
                  </a:moveTo>
                  <a:lnTo>
                    <a:pt x="2772" y="0"/>
                  </a:lnTo>
                  <a:lnTo>
                    <a:pt x="2791" y="1"/>
                  </a:lnTo>
                  <a:lnTo>
                    <a:pt x="2806" y="9"/>
                  </a:lnTo>
                  <a:lnTo>
                    <a:pt x="2815" y="22"/>
                  </a:lnTo>
                  <a:lnTo>
                    <a:pt x="2824" y="39"/>
                  </a:lnTo>
                  <a:lnTo>
                    <a:pt x="2828" y="63"/>
                  </a:lnTo>
                  <a:lnTo>
                    <a:pt x="2830" y="89"/>
                  </a:lnTo>
                  <a:lnTo>
                    <a:pt x="2828" y="117"/>
                  </a:lnTo>
                  <a:lnTo>
                    <a:pt x="2823" y="139"/>
                  </a:lnTo>
                  <a:lnTo>
                    <a:pt x="2815" y="158"/>
                  </a:lnTo>
                  <a:lnTo>
                    <a:pt x="2804" y="171"/>
                  </a:lnTo>
                  <a:lnTo>
                    <a:pt x="2789" y="178"/>
                  </a:lnTo>
                  <a:lnTo>
                    <a:pt x="2772" y="180"/>
                  </a:lnTo>
                  <a:lnTo>
                    <a:pt x="2772" y="180"/>
                  </a:lnTo>
                  <a:lnTo>
                    <a:pt x="2754" y="178"/>
                  </a:lnTo>
                  <a:lnTo>
                    <a:pt x="2739" y="169"/>
                  </a:lnTo>
                  <a:lnTo>
                    <a:pt x="2729" y="156"/>
                  </a:lnTo>
                  <a:lnTo>
                    <a:pt x="2720" y="139"/>
                  </a:lnTo>
                  <a:lnTo>
                    <a:pt x="2716" y="117"/>
                  </a:lnTo>
                  <a:lnTo>
                    <a:pt x="2715" y="89"/>
                  </a:lnTo>
                  <a:lnTo>
                    <a:pt x="2716" y="63"/>
                  </a:lnTo>
                  <a:lnTo>
                    <a:pt x="2722" y="40"/>
                  </a:lnTo>
                  <a:lnTo>
                    <a:pt x="2729" y="22"/>
                  </a:lnTo>
                  <a:lnTo>
                    <a:pt x="2741" y="9"/>
                  </a:lnTo>
                  <a:lnTo>
                    <a:pt x="2755" y="1"/>
                  </a:lnTo>
                  <a:lnTo>
                    <a:pt x="2772" y="0"/>
                  </a:lnTo>
                  <a:close/>
                  <a:moveTo>
                    <a:pt x="2636" y="0"/>
                  </a:moveTo>
                  <a:lnTo>
                    <a:pt x="2636" y="0"/>
                  </a:lnTo>
                  <a:lnTo>
                    <a:pt x="2655" y="1"/>
                  </a:lnTo>
                  <a:lnTo>
                    <a:pt x="2668" y="9"/>
                  </a:lnTo>
                  <a:lnTo>
                    <a:pt x="2679" y="22"/>
                  </a:lnTo>
                  <a:lnTo>
                    <a:pt x="2687" y="39"/>
                  </a:lnTo>
                  <a:lnTo>
                    <a:pt x="2692" y="63"/>
                  </a:lnTo>
                  <a:lnTo>
                    <a:pt x="2694" y="89"/>
                  </a:lnTo>
                  <a:lnTo>
                    <a:pt x="2692" y="117"/>
                  </a:lnTo>
                  <a:lnTo>
                    <a:pt x="2687" y="139"/>
                  </a:lnTo>
                  <a:lnTo>
                    <a:pt x="2679" y="158"/>
                  </a:lnTo>
                  <a:lnTo>
                    <a:pt x="2668" y="171"/>
                  </a:lnTo>
                  <a:lnTo>
                    <a:pt x="2653" y="178"/>
                  </a:lnTo>
                  <a:lnTo>
                    <a:pt x="2636" y="180"/>
                  </a:lnTo>
                  <a:lnTo>
                    <a:pt x="2636" y="180"/>
                  </a:lnTo>
                  <a:lnTo>
                    <a:pt x="2618" y="178"/>
                  </a:lnTo>
                  <a:lnTo>
                    <a:pt x="2603" y="169"/>
                  </a:lnTo>
                  <a:lnTo>
                    <a:pt x="2592" y="156"/>
                  </a:lnTo>
                  <a:lnTo>
                    <a:pt x="2584" y="139"/>
                  </a:lnTo>
                  <a:lnTo>
                    <a:pt x="2580" y="117"/>
                  </a:lnTo>
                  <a:lnTo>
                    <a:pt x="2579" y="89"/>
                  </a:lnTo>
                  <a:lnTo>
                    <a:pt x="2580" y="63"/>
                  </a:lnTo>
                  <a:lnTo>
                    <a:pt x="2586" y="40"/>
                  </a:lnTo>
                  <a:lnTo>
                    <a:pt x="2594" y="22"/>
                  </a:lnTo>
                  <a:lnTo>
                    <a:pt x="2605" y="9"/>
                  </a:lnTo>
                  <a:lnTo>
                    <a:pt x="2620" y="1"/>
                  </a:lnTo>
                  <a:lnTo>
                    <a:pt x="2636" y="0"/>
                  </a:lnTo>
                  <a:close/>
                  <a:moveTo>
                    <a:pt x="2500" y="0"/>
                  </a:moveTo>
                  <a:lnTo>
                    <a:pt x="2500" y="0"/>
                  </a:lnTo>
                  <a:lnTo>
                    <a:pt x="2519" y="1"/>
                  </a:lnTo>
                  <a:lnTo>
                    <a:pt x="2532" y="9"/>
                  </a:lnTo>
                  <a:lnTo>
                    <a:pt x="2543" y="22"/>
                  </a:lnTo>
                  <a:lnTo>
                    <a:pt x="2551" y="39"/>
                  </a:lnTo>
                  <a:lnTo>
                    <a:pt x="2556" y="63"/>
                  </a:lnTo>
                  <a:lnTo>
                    <a:pt x="2558" y="89"/>
                  </a:lnTo>
                  <a:lnTo>
                    <a:pt x="2556" y="117"/>
                  </a:lnTo>
                  <a:lnTo>
                    <a:pt x="2551" y="139"/>
                  </a:lnTo>
                  <a:lnTo>
                    <a:pt x="2543" y="158"/>
                  </a:lnTo>
                  <a:lnTo>
                    <a:pt x="2532" y="171"/>
                  </a:lnTo>
                  <a:lnTo>
                    <a:pt x="2517" y="178"/>
                  </a:lnTo>
                  <a:lnTo>
                    <a:pt x="2500" y="180"/>
                  </a:lnTo>
                  <a:lnTo>
                    <a:pt x="2500" y="180"/>
                  </a:lnTo>
                  <a:lnTo>
                    <a:pt x="2482" y="178"/>
                  </a:lnTo>
                  <a:lnTo>
                    <a:pt x="2467" y="169"/>
                  </a:lnTo>
                  <a:lnTo>
                    <a:pt x="2456" y="156"/>
                  </a:lnTo>
                  <a:lnTo>
                    <a:pt x="2448" y="139"/>
                  </a:lnTo>
                  <a:lnTo>
                    <a:pt x="2445" y="117"/>
                  </a:lnTo>
                  <a:lnTo>
                    <a:pt x="2443" y="89"/>
                  </a:lnTo>
                  <a:lnTo>
                    <a:pt x="2445" y="63"/>
                  </a:lnTo>
                  <a:lnTo>
                    <a:pt x="2448" y="40"/>
                  </a:lnTo>
                  <a:lnTo>
                    <a:pt x="2458" y="22"/>
                  </a:lnTo>
                  <a:lnTo>
                    <a:pt x="2469" y="9"/>
                  </a:lnTo>
                  <a:lnTo>
                    <a:pt x="2482" y="1"/>
                  </a:lnTo>
                  <a:lnTo>
                    <a:pt x="2500" y="0"/>
                  </a:lnTo>
                  <a:close/>
                  <a:moveTo>
                    <a:pt x="2365" y="0"/>
                  </a:moveTo>
                  <a:lnTo>
                    <a:pt x="2365" y="0"/>
                  </a:lnTo>
                  <a:lnTo>
                    <a:pt x="2381" y="1"/>
                  </a:lnTo>
                  <a:lnTo>
                    <a:pt x="2396" y="9"/>
                  </a:lnTo>
                  <a:lnTo>
                    <a:pt x="2407" y="22"/>
                  </a:lnTo>
                  <a:lnTo>
                    <a:pt x="2415" y="39"/>
                  </a:lnTo>
                  <a:lnTo>
                    <a:pt x="2420" y="63"/>
                  </a:lnTo>
                  <a:lnTo>
                    <a:pt x="2420" y="89"/>
                  </a:lnTo>
                  <a:lnTo>
                    <a:pt x="2420" y="117"/>
                  </a:lnTo>
                  <a:lnTo>
                    <a:pt x="2415" y="139"/>
                  </a:lnTo>
                  <a:lnTo>
                    <a:pt x="2407" y="158"/>
                  </a:lnTo>
                  <a:lnTo>
                    <a:pt x="2396" y="171"/>
                  </a:lnTo>
                  <a:lnTo>
                    <a:pt x="2381" y="178"/>
                  </a:lnTo>
                  <a:lnTo>
                    <a:pt x="2365" y="180"/>
                  </a:lnTo>
                  <a:lnTo>
                    <a:pt x="2365" y="180"/>
                  </a:lnTo>
                  <a:lnTo>
                    <a:pt x="2346" y="178"/>
                  </a:lnTo>
                  <a:lnTo>
                    <a:pt x="2331" y="169"/>
                  </a:lnTo>
                  <a:lnTo>
                    <a:pt x="2320" y="156"/>
                  </a:lnTo>
                  <a:lnTo>
                    <a:pt x="2312" y="139"/>
                  </a:lnTo>
                  <a:lnTo>
                    <a:pt x="2309" y="117"/>
                  </a:lnTo>
                  <a:lnTo>
                    <a:pt x="2307" y="89"/>
                  </a:lnTo>
                  <a:lnTo>
                    <a:pt x="2309" y="63"/>
                  </a:lnTo>
                  <a:lnTo>
                    <a:pt x="2312" y="40"/>
                  </a:lnTo>
                  <a:lnTo>
                    <a:pt x="2322" y="22"/>
                  </a:lnTo>
                  <a:lnTo>
                    <a:pt x="2333" y="9"/>
                  </a:lnTo>
                  <a:lnTo>
                    <a:pt x="2346" y="1"/>
                  </a:lnTo>
                  <a:lnTo>
                    <a:pt x="2365" y="0"/>
                  </a:lnTo>
                  <a:close/>
                  <a:moveTo>
                    <a:pt x="2232" y="0"/>
                  </a:moveTo>
                  <a:lnTo>
                    <a:pt x="2242" y="0"/>
                  </a:lnTo>
                  <a:lnTo>
                    <a:pt x="2242" y="160"/>
                  </a:lnTo>
                  <a:lnTo>
                    <a:pt x="2275" y="160"/>
                  </a:lnTo>
                  <a:lnTo>
                    <a:pt x="2275" y="176"/>
                  </a:lnTo>
                  <a:lnTo>
                    <a:pt x="2186" y="176"/>
                  </a:lnTo>
                  <a:lnTo>
                    <a:pt x="2186" y="160"/>
                  </a:lnTo>
                  <a:lnTo>
                    <a:pt x="2221" y="160"/>
                  </a:lnTo>
                  <a:lnTo>
                    <a:pt x="2221" y="39"/>
                  </a:lnTo>
                  <a:lnTo>
                    <a:pt x="2225" y="24"/>
                  </a:lnTo>
                  <a:lnTo>
                    <a:pt x="2214" y="35"/>
                  </a:lnTo>
                  <a:lnTo>
                    <a:pt x="2186" y="55"/>
                  </a:lnTo>
                  <a:lnTo>
                    <a:pt x="2176" y="42"/>
                  </a:lnTo>
                  <a:lnTo>
                    <a:pt x="2232" y="0"/>
                  </a:lnTo>
                  <a:close/>
                  <a:moveTo>
                    <a:pt x="2091" y="0"/>
                  </a:moveTo>
                  <a:lnTo>
                    <a:pt x="2091" y="0"/>
                  </a:lnTo>
                  <a:lnTo>
                    <a:pt x="2109" y="1"/>
                  </a:lnTo>
                  <a:lnTo>
                    <a:pt x="2124" y="9"/>
                  </a:lnTo>
                  <a:lnTo>
                    <a:pt x="2136" y="22"/>
                  </a:lnTo>
                  <a:lnTo>
                    <a:pt x="2143" y="39"/>
                  </a:lnTo>
                  <a:lnTo>
                    <a:pt x="2147" y="63"/>
                  </a:lnTo>
                  <a:lnTo>
                    <a:pt x="2149" y="89"/>
                  </a:lnTo>
                  <a:lnTo>
                    <a:pt x="2147" y="117"/>
                  </a:lnTo>
                  <a:lnTo>
                    <a:pt x="2143" y="139"/>
                  </a:lnTo>
                  <a:lnTo>
                    <a:pt x="2134" y="158"/>
                  </a:lnTo>
                  <a:lnTo>
                    <a:pt x="2122" y="171"/>
                  </a:lnTo>
                  <a:lnTo>
                    <a:pt x="2109" y="178"/>
                  </a:lnTo>
                  <a:lnTo>
                    <a:pt x="2091" y="180"/>
                  </a:lnTo>
                  <a:lnTo>
                    <a:pt x="2091" y="180"/>
                  </a:lnTo>
                  <a:lnTo>
                    <a:pt x="2074" y="178"/>
                  </a:lnTo>
                  <a:lnTo>
                    <a:pt x="2059" y="169"/>
                  </a:lnTo>
                  <a:lnTo>
                    <a:pt x="2048" y="156"/>
                  </a:lnTo>
                  <a:lnTo>
                    <a:pt x="2041" y="139"/>
                  </a:lnTo>
                  <a:lnTo>
                    <a:pt x="2035" y="117"/>
                  </a:lnTo>
                  <a:lnTo>
                    <a:pt x="2035" y="89"/>
                  </a:lnTo>
                  <a:lnTo>
                    <a:pt x="2035" y="63"/>
                  </a:lnTo>
                  <a:lnTo>
                    <a:pt x="2041" y="40"/>
                  </a:lnTo>
                  <a:lnTo>
                    <a:pt x="2048" y="22"/>
                  </a:lnTo>
                  <a:lnTo>
                    <a:pt x="2059" y="9"/>
                  </a:lnTo>
                  <a:lnTo>
                    <a:pt x="2074" y="1"/>
                  </a:lnTo>
                  <a:lnTo>
                    <a:pt x="2091" y="0"/>
                  </a:lnTo>
                  <a:close/>
                  <a:moveTo>
                    <a:pt x="1955" y="0"/>
                  </a:moveTo>
                  <a:lnTo>
                    <a:pt x="1955" y="0"/>
                  </a:lnTo>
                  <a:lnTo>
                    <a:pt x="1974" y="1"/>
                  </a:lnTo>
                  <a:lnTo>
                    <a:pt x="1988" y="9"/>
                  </a:lnTo>
                  <a:lnTo>
                    <a:pt x="2000" y="22"/>
                  </a:lnTo>
                  <a:lnTo>
                    <a:pt x="2007" y="39"/>
                  </a:lnTo>
                  <a:lnTo>
                    <a:pt x="2011" y="63"/>
                  </a:lnTo>
                  <a:lnTo>
                    <a:pt x="2013" y="89"/>
                  </a:lnTo>
                  <a:lnTo>
                    <a:pt x="2011" y="117"/>
                  </a:lnTo>
                  <a:lnTo>
                    <a:pt x="2007" y="139"/>
                  </a:lnTo>
                  <a:lnTo>
                    <a:pt x="1998" y="158"/>
                  </a:lnTo>
                  <a:lnTo>
                    <a:pt x="1987" y="171"/>
                  </a:lnTo>
                  <a:lnTo>
                    <a:pt x="1974" y="178"/>
                  </a:lnTo>
                  <a:lnTo>
                    <a:pt x="1955" y="180"/>
                  </a:lnTo>
                  <a:lnTo>
                    <a:pt x="1955" y="180"/>
                  </a:lnTo>
                  <a:lnTo>
                    <a:pt x="1936" y="178"/>
                  </a:lnTo>
                  <a:lnTo>
                    <a:pt x="1923" y="169"/>
                  </a:lnTo>
                  <a:lnTo>
                    <a:pt x="1912" y="156"/>
                  </a:lnTo>
                  <a:lnTo>
                    <a:pt x="1905" y="139"/>
                  </a:lnTo>
                  <a:lnTo>
                    <a:pt x="1899" y="117"/>
                  </a:lnTo>
                  <a:lnTo>
                    <a:pt x="1897" y="89"/>
                  </a:lnTo>
                  <a:lnTo>
                    <a:pt x="1899" y="63"/>
                  </a:lnTo>
                  <a:lnTo>
                    <a:pt x="1905" y="40"/>
                  </a:lnTo>
                  <a:lnTo>
                    <a:pt x="1912" y="22"/>
                  </a:lnTo>
                  <a:lnTo>
                    <a:pt x="1923" y="9"/>
                  </a:lnTo>
                  <a:lnTo>
                    <a:pt x="1938" y="1"/>
                  </a:lnTo>
                  <a:lnTo>
                    <a:pt x="1955" y="0"/>
                  </a:lnTo>
                  <a:close/>
                  <a:moveTo>
                    <a:pt x="1823" y="0"/>
                  </a:moveTo>
                  <a:lnTo>
                    <a:pt x="1832" y="0"/>
                  </a:lnTo>
                  <a:lnTo>
                    <a:pt x="1832" y="160"/>
                  </a:lnTo>
                  <a:lnTo>
                    <a:pt x="1867" y="160"/>
                  </a:lnTo>
                  <a:lnTo>
                    <a:pt x="1867" y="176"/>
                  </a:lnTo>
                  <a:lnTo>
                    <a:pt x="1778" y="176"/>
                  </a:lnTo>
                  <a:lnTo>
                    <a:pt x="1778" y="160"/>
                  </a:lnTo>
                  <a:lnTo>
                    <a:pt x="1813" y="160"/>
                  </a:lnTo>
                  <a:lnTo>
                    <a:pt x="1813" y="39"/>
                  </a:lnTo>
                  <a:lnTo>
                    <a:pt x="1815" y="24"/>
                  </a:lnTo>
                  <a:lnTo>
                    <a:pt x="1806" y="35"/>
                  </a:lnTo>
                  <a:lnTo>
                    <a:pt x="1778" y="55"/>
                  </a:lnTo>
                  <a:lnTo>
                    <a:pt x="1769" y="42"/>
                  </a:lnTo>
                  <a:lnTo>
                    <a:pt x="1823" y="0"/>
                  </a:lnTo>
                  <a:close/>
                  <a:moveTo>
                    <a:pt x="1683" y="0"/>
                  </a:moveTo>
                  <a:lnTo>
                    <a:pt x="1683" y="0"/>
                  </a:lnTo>
                  <a:lnTo>
                    <a:pt x="1702" y="1"/>
                  </a:lnTo>
                  <a:lnTo>
                    <a:pt x="1717" y="9"/>
                  </a:lnTo>
                  <a:lnTo>
                    <a:pt x="1726" y="22"/>
                  </a:lnTo>
                  <a:lnTo>
                    <a:pt x="1735" y="39"/>
                  </a:lnTo>
                  <a:lnTo>
                    <a:pt x="1739" y="63"/>
                  </a:lnTo>
                  <a:lnTo>
                    <a:pt x="1741" y="89"/>
                  </a:lnTo>
                  <a:lnTo>
                    <a:pt x="1739" y="117"/>
                  </a:lnTo>
                  <a:lnTo>
                    <a:pt x="1733" y="139"/>
                  </a:lnTo>
                  <a:lnTo>
                    <a:pt x="1726" y="158"/>
                  </a:lnTo>
                  <a:lnTo>
                    <a:pt x="1715" y="171"/>
                  </a:lnTo>
                  <a:lnTo>
                    <a:pt x="1700" y="178"/>
                  </a:lnTo>
                  <a:lnTo>
                    <a:pt x="1683" y="180"/>
                  </a:lnTo>
                  <a:lnTo>
                    <a:pt x="1683" y="180"/>
                  </a:lnTo>
                  <a:lnTo>
                    <a:pt x="1664" y="178"/>
                  </a:lnTo>
                  <a:lnTo>
                    <a:pt x="1650" y="169"/>
                  </a:lnTo>
                  <a:lnTo>
                    <a:pt x="1640" y="156"/>
                  </a:lnTo>
                  <a:lnTo>
                    <a:pt x="1631" y="139"/>
                  </a:lnTo>
                  <a:lnTo>
                    <a:pt x="1627" y="117"/>
                  </a:lnTo>
                  <a:lnTo>
                    <a:pt x="1625" y="89"/>
                  </a:lnTo>
                  <a:lnTo>
                    <a:pt x="1627" y="63"/>
                  </a:lnTo>
                  <a:lnTo>
                    <a:pt x="1633" y="40"/>
                  </a:lnTo>
                  <a:lnTo>
                    <a:pt x="1640" y="22"/>
                  </a:lnTo>
                  <a:lnTo>
                    <a:pt x="1651" y="9"/>
                  </a:lnTo>
                  <a:lnTo>
                    <a:pt x="1666" y="1"/>
                  </a:lnTo>
                  <a:lnTo>
                    <a:pt x="1683" y="0"/>
                  </a:lnTo>
                  <a:close/>
                  <a:moveTo>
                    <a:pt x="1551" y="0"/>
                  </a:moveTo>
                  <a:lnTo>
                    <a:pt x="1560" y="0"/>
                  </a:lnTo>
                  <a:lnTo>
                    <a:pt x="1560" y="160"/>
                  </a:lnTo>
                  <a:lnTo>
                    <a:pt x="1594" y="160"/>
                  </a:lnTo>
                  <a:lnTo>
                    <a:pt x="1594" y="176"/>
                  </a:lnTo>
                  <a:lnTo>
                    <a:pt x="1506" y="176"/>
                  </a:lnTo>
                  <a:lnTo>
                    <a:pt x="1506" y="160"/>
                  </a:lnTo>
                  <a:lnTo>
                    <a:pt x="1542" y="160"/>
                  </a:lnTo>
                  <a:lnTo>
                    <a:pt x="1542" y="39"/>
                  </a:lnTo>
                  <a:lnTo>
                    <a:pt x="1543" y="24"/>
                  </a:lnTo>
                  <a:lnTo>
                    <a:pt x="1534" y="35"/>
                  </a:lnTo>
                  <a:lnTo>
                    <a:pt x="1506" y="55"/>
                  </a:lnTo>
                  <a:lnTo>
                    <a:pt x="1497" y="42"/>
                  </a:lnTo>
                  <a:lnTo>
                    <a:pt x="1551" y="0"/>
                  </a:lnTo>
                  <a:close/>
                  <a:moveTo>
                    <a:pt x="1415" y="0"/>
                  </a:moveTo>
                  <a:lnTo>
                    <a:pt x="1424" y="0"/>
                  </a:lnTo>
                  <a:lnTo>
                    <a:pt x="1424" y="160"/>
                  </a:lnTo>
                  <a:lnTo>
                    <a:pt x="1458" y="160"/>
                  </a:lnTo>
                  <a:lnTo>
                    <a:pt x="1458" y="176"/>
                  </a:lnTo>
                  <a:lnTo>
                    <a:pt x="1370" y="176"/>
                  </a:lnTo>
                  <a:lnTo>
                    <a:pt x="1370" y="160"/>
                  </a:lnTo>
                  <a:lnTo>
                    <a:pt x="1404" y="160"/>
                  </a:lnTo>
                  <a:lnTo>
                    <a:pt x="1404" y="39"/>
                  </a:lnTo>
                  <a:lnTo>
                    <a:pt x="1408" y="24"/>
                  </a:lnTo>
                  <a:lnTo>
                    <a:pt x="1396" y="35"/>
                  </a:lnTo>
                  <a:lnTo>
                    <a:pt x="1370" y="55"/>
                  </a:lnTo>
                  <a:lnTo>
                    <a:pt x="1361" y="42"/>
                  </a:lnTo>
                  <a:lnTo>
                    <a:pt x="1415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2" y="1"/>
                  </a:lnTo>
                  <a:lnTo>
                    <a:pt x="1307" y="9"/>
                  </a:lnTo>
                  <a:lnTo>
                    <a:pt x="1318" y="22"/>
                  </a:lnTo>
                  <a:lnTo>
                    <a:pt x="1326" y="39"/>
                  </a:lnTo>
                  <a:lnTo>
                    <a:pt x="1331" y="63"/>
                  </a:lnTo>
                  <a:lnTo>
                    <a:pt x="1331" y="89"/>
                  </a:lnTo>
                  <a:lnTo>
                    <a:pt x="1331" y="117"/>
                  </a:lnTo>
                  <a:lnTo>
                    <a:pt x="1326" y="139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2" y="178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7" y="178"/>
                  </a:lnTo>
                  <a:lnTo>
                    <a:pt x="1242" y="169"/>
                  </a:lnTo>
                  <a:lnTo>
                    <a:pt x="1231" y="156"/>
                  </a:lnTo>
                  <a:lnTo>
                    <a:pt x="1223" y="139"/>
                  </a:lnTo>
                  <a:lnTo>
                    <a:pt x="1219" y="117"/>
                  </a:lnTo>
                  <a:lnTo>
                    <a:pt x="1218" y="89"/>
                  </a:lnTo>
                  <a:lnTo>
                    <a:pt x="1219" y="63"/>
                  </a:lnTo>
                  <a:lnTo>
                    <a:pt x="1223" y="40"/>
                  </a:lnTo>
                  <a:lnTo>
                    <a:pt x="1233" y="22"/>
                  </a:lnTo>
                  <a:lnTo>
                    <a:pt x="1244" y="9"/>
                  </a:lnTo>
                  <a:lnTo>
                    <a:pt x="1257" y="1"/>
                  </a:lnTo>
                  <a:lnTo>
                    <a:pt x="1275" y="0"/>
                  </a:lnTo>
                  <a:close/>
                  <a:moveTo>
                    <a:pt x="1138" y="0"/>
                  </a:moveTo>
                  <a:lnTo>
                    <a:pt x="1139" y="0"/>
                  </a:lnTo>
                  <a:lnTo>
                    <a:pt x="1156" y="1"/>
                  </a:lnTo>
                  <a:lnTo>
                    <a:pt x="1171" y="9"/>
                  </a:lnTo>
                  <a:lnTo>
                    <a:pt x="1182" y="22"/>
                  </a:lnTo>
                  <a:lnTo>
                    <a:pt x="1190" y="39"/>
                  </a:lnTo>
                  <a:lnTo>
                    <a:pt x="1195" y="63"/>
                  </a:lnTo>
                  <a:lnTo>
                    <a:pt x="1195" y="89"/>
                  </a:lnTo>
                  <a:lnTo>
                    <a:pt x="1193" y="117"/>
                  </a:lnTo>
                  <a:lnTo>
                    <a:pt x="1190" y="139"/>
                  </a:lnTo>
                  <a:lnTo>
                    <a:pt x="1180" y="158"/>
                  </a:lnTo>
                  <a:lnTo>
                    <a:pt x="1169" y="171"/>
                  </a:lnTo>
                  <a:lnTo>
                    <a:pt x="1156" y="178"/>
                  </a:lnTo>
                  <a:lnTo>
                    <a:pt x="1139" y="180"/>
                  </a:lnTo>
                  <a:lnTo>
                    <a:pt x="1138" y="180"/>
                  </a:lnTo>
                  <a:lnTo>
                    <a:pt x="1121" y="178"/>
                  </a:lnTo>
                  <a:lnTo>
                    <a:pt x="1106" y="169"/>
                  </a:lnTo>
                  <a:lnTo>
                    <a:pt x="1095" y="156"/>
                  </a:lnTo>
                  <a:lnTo>
                    <a:pt x="1087" y="139"/>
                  </a:lnTo>
                  <a:lnTo>
                    <a:pt x="1084" y="117"/>
                  </a:lnTo>
                  <a:lnTo>
                    <a:pt x="1082" y="89"/>
                  </a:lnTo>
                  <a:lnTo>
                    <a:pt x="1084" y="63"/>
                  </a:lnTo>
                  <a:lnTo>
                    <a:pt x="1087" y="40"/>
                  </a:lnTo>
                  <a:lnTo>
                    <a:pt x="1097" y="22"/>
                  </a:lnTo>
                  <a:lnTo>
                    <a:pt x="1108" y="9"/>
                  </a:lnTo>
                  <a:lnTo>
                    <a:pt x="1121" y="1"/>
                  </a:lnTo>
                  <a:lnTo>
                    <a:pt x="1138" y="0"/>
                  </a:lnTo>
                  <a:close/>
                  <a:moveTo>
                    <a:pt x="1007" y="0"/>
                  </a:moveTo>
                  <a:lnTo>
                    <a:pt x="1017" y="0"/>
                  </a:lnTo>
                  <a:lnTo>
                    <a:pt x="1017" y="160"/>
                  </a:lnTo>
                  <a:lnTo>
                    <a:pt x="1050" y="160"/>
                  </a:lnTo>
                  <a:lnTo>
                    <a:pt x="1050" y="176"/>
                  </a:lnTo>
                  <a:lnTo>
                    <a:pt x="961" y="176"/>
                  </a:lnTo>
                  <a:lnTo>
                    <a:pt x="961" y="160"/>
                  </a:lnTo>
                  <a:lnTo>
                    <a:pt x="996" y="160"/>
                  </a:lnTo>
                  <a:lnTo>
                    <a:pt x="996" y="39"/>
                  </a:lnTo>
                  <a:lnTo>
                    <a:pt x="998" y="24"/>
                  </a:lnTo>
                  <a:lnTo>
                    <a:pt x="989" y="35"/>
                  </a:lnTo>
                  <a:lnTo>
                    <a:pt x="961" y="55"/>
                  </a:lnTo>
                  <a:lnTo>
                    <a:pt x="951" y="42"/>
                  </a:lnTo>
                  <a:lnTo>
                    <a:pt x="1007" y="0"/>
                  </a:lnTo>
                  <a:close/>
                  <a:moveTo>
                    <a:pt x="866" y="0"/>
                  </a:moveTo>
                  <a:lnTo>
                    <a:pt x="866" y="0"/>
                  </a:lnTo>
                  <a:lnTo>
                    <a:pt x="884" y="1"/>
                  </a:lnTo>
                  <a:lnTo>
                    <a:pt x="899" y="9"/>
                  </a:lnTo>
                  <a:lnTo>
                    <a:pt x="910" y="22"/>
                  </a:lnTo>
                  <a:lnTo>
                    <a:pt x="918" y="39"/>
                  </a:lnTo>
                  <a:lnTo>
                    <a:pt x="922" y="63"/>
                  </a:lnTo>
                  <a:lnTo>
                    <a:pt x="923" y="89"/>
                  </a:lnTo>
                  <a:lnTo>
                    <a:pt x="922" y="117"/>
                  </a:lnTo>
                  <a:lnTo>
                    <a:pt x="918" y="139"/>
                  </a:lnTo>
                  <a:lnTo>
                    <a:pt x="909" y="158"/>
                  </a:lnTo>
                  <a:lnTo>
                    <a:pt x="897" y="171"/>
                  </a:lnTo>
                  <a:lnTo>
                    <a:pt x="884" y="178"/>
                  </a:lnTo>
                  <a:lnTo>
                    <a:pt x="866" y="180"/>
                  </a:lnTo>
                  <a:lnTo>
                    <a:pt x="866" y="180"/>
                  </a:lnTo>
                  <a:lnTo>
                    <a:pt x="849" y="178"/>
                  </a:lnTo>
                  <a:lnTo>
                    <a:pt x="834" y="169"/>
                  </a:lnTo>
                  <a:lnTo>
                    <a:pt x="823" y="156"/>
                  </a:lnTo>
                  <a:lnTo>
                    <a:pt x="815" y="139"/>
                  </a:lnTo>
                  <a:lnTo>
                    <a:pt x="810" y="117"/>
                  </a:lnTo>
                  <a:lnTo>
                    <a:pt x="808" y="89"/>
                  </a:lnTo>
                  <a:lnTo>
                    <a:pt x="810" y="63"/>
                  </a:lnTo>
                  <a:lnTo>
                    <a:pt x="815" y="40"/>
                  </a:lnTo>
                  <a:lnTo>
                    <a:pt x="823" y="22"/>
                  </a:lnTo>
                  <a:lnTo>
                    <a:pt x="834" y="9"/>
                  </a:lnTo>
                  <a:lnTo>
                    <a:pt x="849" y="1"/>
                  </a:lnTo>
                  <a:lnTo>
                    <a:pt x="866" y="0"/>
                  </a:lnTo>
                  <a:close/>
                  <a:moveTo>
                    <a:pt x="735" y="0"/>
                  </a:moveTo>
                  <a:lnTo>
                    <a:pt x="743" y="0"/>
                  </a:lnTo>
                  <a:lnTo>
                    <a:pt x="743" y="160"/>
                  </a:lnTo>
                  <a:lnTo>
                    <a:pt x="778" y="160"/>
                  </a:lnTo>
                  <a:lnTo>
                    <a:pt x="778" y="176"/>
                  </a:lnTo>
                  <a:lnTo>
                    <a:pt x="689" y="176"/>
                  </a:lnTo>
                  <a:lnTo>
                    <a:pt x="689" y="160"/>
                  </a:lnTo>
                  <a:lnTo>
                    <a:pt x="724" y="160"/>
                  </a:lnTo>
                  <a:lnTo>
                    <a:pt x="724" y="39"/>
                  </a:lnTo>
                  <a:lnTo>
                    <a:pt x="726" y="24"/>
                  </a:lnTo>
                  <a:lnTo>
                    <a:pt x="717" y="35"/>
                  </a:lnTo>
                  <a:lnTo>
                    <a:pt x="689" y="55"/>
                  </a:lnTo>
                  <a:lnTo>
                    <a:pt x="680" y="42"/>
                  </a:lnTo>
                  <a:lnTo>
                    <a:pt x="735" y="0"/>
                  </a:lnTo>
                  <a:close/>
                  <a:moveTo>
                    <a:pt x="594" y="0"/>
                  </a:moveTo>
                  <a:lnTo>
                    <a:pt x="594" y="0"/>
                  </a:lnTo>
                  <a:lnTo>
                    <a:pt x="613" y="1"/>
                  </a:lnTo>
                  <a:lnTo>
                    <a:pt x="627" y="9"/>
                  </a:lnTo>
                  <a:lnTo>
                    <a:pt x="639" y="22"/>
                  </a:lnTo>
                  <a:lnTo>
                    <a:pt x="646" y="39"/>
                  </a:lnTo>
                  <a:lnTo>
                    <a:pt x="650" y="63"/>
                  </a:lnTo>
                  <a:lnTo>
                    <a:pt x="652" y="89"/>
                  </a:lnTo>
                  <a:lnTo>
                    <a:pt x="650" y="117"/>
                  </a:lnTo>
                  <a:lnTo>
                    <a:pt x="644" y="139"/>
                  </a:lnTo>
                  <a:lnTo>
                    <a:pt x="637" y="158"/>
                  </a:lnTo>
                  <a:lnTo>
                    <a:pt x="626" y="171"/>
                  </a:lnTo>
                  <a:lnTo>
                    <a:pt x="611" y="178"/>
                  </a:lnTo>
                  <a:lnTo>
                    <a:pt x="594" y="180"/>
                  </a:lnTo>
                  <a:lnTo>
                    <a:pt x="594" y="180"/>
                  </a:lnTo>
                  <a:lnTo>
                    <a:pt x="575" y="178"/>
                  </a:lnTo>
                  <a:lnTo>
                    <a:pt x="560" y="169"/>
                  </a:lnTo>
                  <a:lnTo>
                    <a:pt x="551" y="156"/>
                  </a:lnTo>
                  <a:lnTo>
                    <a:pt x="544" y="139"/>
                  </a:lnTo>
                  <a:lnTo>
                    <a:pt x="538" y="117"/>
                  </a:lnTo>
                  <a:lnTo>
                    <a:pt x="536" y="89"/>
                  </a:lnTo>
                  <a:lnTo>
                    <a:pt x="538" y="63"/>
                  </a:lnTo>
                  <a:lnTo>
                    <a:pt x="544" y="40"/>
                  </a:lnTo>
                  <a:lnTo>
                    <a:pt x="551" y="22"/>
                  </a:lnTo>
                  <a:lnTo>
                    <a:pt x="562" y="9"/>
                  </a:lnTo>
                  <a:lnTo>
                    <a:pt x="577" y="1"/>
                  </a:lnTo>
                  <a:lnTo>
                    <a:pt x="594" y="0"/>
                  </a:lnTo>
                  <a:close/>
                  <a:moveTo>
                    <a:pt x="458" y="0"/>
                  </a:moveTo>
                  <a:lnTo>
                    <a:pt x="458" y="0"/>
                  </a:lnTo>
                  <a:lnTo>
                    <a:pt x="477" y="1"/>
                  </a:lnTo>
                  <a:lnTo>
                    <a:pt x="492" y="9"/>
                  </a:lnTo>
                  <a:lnTo>
                    <a:pt x="501" y="22"/>
                  </a:lnTo>
                  <a:lnTo>
                    <a:pt x="508" y="39"/>
                  </a:lnTo>
                  <a:lnTo>
                    <a:pt x="514" y="63"/>
                  </a:lnTo>
                  <a:lnTo>
                    <a:pt x="516" y="89"/>
                  </a:lnTo>
                  <a:lnTo>
                    <a:pt x="514" y="117"/>
                  </a:lnTo>
                  <a:lnTo>
                    <a:pt x="508" y="139"/>
                  </a:lnTo>
                  <a:lnTo>
                    <a:pt x="501" y="158"/>
                  </a:lnTo>
                  <a:lnTo>
                    <a:pt x="490" y="171"/>
                  </a:lnTo>
                  <a:lnTo>
                    <a:pt x="475" y="178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39" y="178"/>
                  </a:lnTo>
                  <a:lnTo>
                    <a:pt x="424" y="169"/>
                  </a:lnTo>
                  <a:lnTo>
                    <a:pt x="413" y="156"/>
                  </a:lnTo>
                  <a:lnTo>
                    <a:pt x="406" y="139"/>
                  </a:lnTo>
                  <a:lnTo>
                    <a:pt x="402" y="117"/>
                  </a:lnTo>
                  <a:lnTo>
                    <a:pt x="400" y="89"/>
                  </a:lnTo>
                  <a:lnTo>
                    <a:pt x="402" y="63"/>
                  </a:lnTo>
                  <a:lnTo>
                    <a:pt x="408" y="40"/>
                  </a:lnTo>
                  <a:lnTo>
                    <a:pt x="415" y="22"/>
                  </a:lnTo>
                  <a:lnTo>
                    <a:pt x="426" y="9"/>
                  </a:lnTo>
                  <a:lnTo>
                    <a:pt x="441" y="1"/>
                  </a:lnTo>
                  <a:lnTo>
                    <a:pt x="458" y="0"/>
                  </a:lnTo>
                  <a:close/>
                  <a:moveTo>
                    <a:pt x="322" y="0"/>
                  </a:moveTo>
                  <a:lnTo>
                    <a:pt x="322" y="0"/>
                  </a:lnTo>
                  <a:lnTo>
                    <a:pt x="341" y="1"/>
                  </a:lnTo>
                  <a:lnTo>
                    <a:pt x="354" y="9"/>
                  </a:lnTo>
                  <a:lnTo>
                    <a:pt x="365" y="22"/>
                  </a:lnTo>
                  <a:lnTo>
                    <a:pt x="372" y="39"/>
                  </a:lnTo>
                  <a:lnTo>
                    <a:pt x="378" y="63"/>
                  </a:lnTo>
                  <a:lnTo>
                    <a:pt x="380" y="89"/>
                  </a:lnTo>
                  <a:lnTo>
                    <a:pt x="378" y="117"/>
                  </a:lnTo>
                  <a:lnTo>
                    <a:pt x="372" y="139"/>
                  </a:lnTo>
                  <a:lnTo>
                    <a:pt x="365" y="158"/>
                  </a:lnTo>
                  <a:lnTo>
                    <a:pt x="354" y="171"/>
                  </a:lnTo>
                  <a:lnTo>
                    <a:pt x="339" y="178"/>
                  </a:lnTo>
                  <a:lnTo>
                    <a:pt x="322" y="180"/>
                  </a:lnTo>
                  <a:lnTo>
                    <a:pt x="322" y="180"/>
                  </a:lnTo>
                  <a:lnTo>
                    <a:pt x="303" y="178"/>
                  </a:lnTo>
                  <a:lnTo>
                    <a:pt x="289" y="169"/>
                  </a:lnTo>
                  <a:lnTo>
                    <a:pt x="277" y="156"/>
                  </a:lnTo>
                  <a:lnTo>
                    <a:pt x="270" y="139"/>
                  </a:lnTo>
                  <a:lnTo>
                    <a:pt x="266" y="117"/>
                  </a:lnTo>
                  <a:lnTo>
                    <a:pt x="264" y="89"/>
                  </a:lnTo>
                  <a:lnTo>
                    <a:pt x="266" y="63"/>
                  </a:lnTo>
                  <a:lnTo>
                    <a:pt x="270" y="40"/>
                  </a:lnTo>
                  <a:lnTo>
                    <a:pt x="279" y="22"/>
                  </a:lnTo>
                  <a:lnTo>
                    <a:pt x="290" y="9"/>
                  </a:lnTo>
                  <a:lnTo>
                    <a:pt x="303" y="1"/>
                  </a:lnTo>
                  <a:lnTo>
                    <a:pt x="322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3" y="1"/>
                  </a:lnTo>
                  <a:lnTo>
                    <a:pt x="218" y="9"/>
                  </a:lnTo>
                  <a:lnTo>
                    <a:pt x="229" y="22"/>
                  </a:lnTo>
                  <a:lnTo>
                    <a:pt x="236" y="39"/>
                  </a:lnTo>
                  <a:lnTo>
                    <a:pt x="242" y="63"/>
                  </a:lnTo>
                  <a:lnTo>
                    <a:pt x="242" y="89"/>
                  </a:lnTo>
                  <a:lnTo>
                    <a:pt x="242" y="117"/>
                  </a:lnTo>
                  <a:lnTo>
                    <a:pt x="236" y="139"/>
                  </a:lnTo>
                  <a:lnTo>
                    <a:pt x="229" y="158"/>
                  </a:lnTo>
                  <a:lnTo>
                    <a:pt x="218" y="171"/>
                  </a:lnTo>
                  <a:lnTo>
                    <a:pt x="203" y="178"/>
                  </a:lnTo>
                  <a:lnTo>
                    <a:pt x="186" y="180"/>
                  </a:lnTo>
                  <a:lnTo>
                    <a:pt x="186" y="180"/>
                  </a:lnTo>
                  <a:lnTo>
                    <a:pt x="168" y="178"/>
                  </a:lnTo>
                  <a:lnTo>
                    <a:pt x="153" y="169"/>
                  </a:lnTo>
                  <a:lnTo>
                    <a:pt x="141" y="156"/>
                  </a:lnTo>
                  <a:lnTo>
                    <a:pt x="134" y="139"/>
                  </a:lnTo>
                  <a:lnTo>
                    <a:pt x="130" y="117"/>
                  </a:lnTo>
                  <a:lnTo>
                    <a:pt x="128" y="89"/>
                  </a:lnTo>
                  <a:lnTo>
                    <a:pt x="130" y="63"/>
                  </a:lnTo>
                  <a:lnTo>
                    <a:pt x="134" y="40"/>
                  </a:lnTo>
                  <a:lnTo>
                    <a:pt x="143" y="22"/>
                  </a:lnTo>
                  <a:lnTo>
                    <a:pt x="155" y="9"/>
                  </a:lnTo>
                  <a:lnTo>
                    <a:pt x="168" y="1"/>
                  </a:lnTo>
                  <a:lnTo>
                    <a:pt x="186" y="0"/>
                  </a:lnTo>
                  <a:close/>
                  <a:moveTo>
                    <a:pt x="54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7" y="160"/>
                  </a:lnTo>
                  <a:lnTo>
                    <a:pt x="97" y="176"/>
                  </a:lnTo>
                  <a:lnTo>
                    <a:pt x="7" y="176"/>
                  </a:lnTo>
                  <a:lnTo>
                    <a:pt x="7" y="160"/>
                  </a:lnTo>
                  <a:lnTo>
                    <a:pt x="43" y="160"/>
                  </a:lnTo>
                  <a:lnTo>
                    <a:pt x="43" y="39"/>
                  </a:lnTo>
                  <a:lnTo>
                    <a:pt x="47" y="24"/>
                  </a:lnTo>
                  <a:lnTo>
                    <a:pt x="35" y="35"/>
                  </a:lnTo>
                  <a:lnTo>
                    <a:pt x="7" y="5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26">
              <a:extLst>
                <a:ext uri="{FF2B5EF4-FFF2-40B4-BE49-F238E27FC236}">
                  <a16:creationId xmlns:a16="http://schemas.microsoft.com/office/drawing/2014/main" id="{B472C064-02F8-4469-88A6-0FC0ECB79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782638"/>
              <a:ext cx="3856038" cy="288925"/>
            </a:xfrm>
            <a:custGeom>
              <a:avLst/>
              <a:gdLst>
                <a:gd name="T0" fmla="*/ 2349 w 2429"/>
                <a:gd name="T1" fmla="*/ 152 h 182"/>
                <a:gd name="T2" fmla="*/ 2407 w 2429"/>
                <a:gd name="T3" fmla="*/ 76 h 182"/>
                <a:gd name="T4" fmla="*/ 1947 w 2429"/>
                <a:gd name="T5" fmla="*/ 22 h 182"/>
                <a:gd name="T6" fmla="*/ 1956 w 2429"/>
                <a:gd name="T7" fmla="*/ 163 h 182"/>
                <a:gd name="T8" fmla="*/ 1992 w 2429"/>
                <a:gd name="T9" fmla="*/ 39 h 182"/>
                <a:gd name="T10" fmla="*/ 1793 w 2429"/>
                <a:gd name="T11" fmla="*/ 59 h 182"/>
                <a:gd name="T12" fmla="*/ 1835 w 2429"/>
                <a:gd name="T13" fmla="*/ 163 h 182"/>
                <a:gd name="T14" fmla="*/ 1839 w 2429"/>
                <a:gd name="T15" fmla="*/ 20 h 182"/>
                <a:gd name="T16" fmla="*/ 1521 w 2429"/>
                <a:gd name="T17" fmla="*/ 121 h 182"/>
                <a:gd name="T18" fmla="*/ 1582 w 2429"/>
                <a:gd name="T19" fmla="*/ 147 h 182"/>
                <a:gd name="T20" fmla="*/ 1554 w 2429"/>
                <a:gd name="T21" fmla="*/ 18 h 182"/>
                <a:gd name="T22" fmla="*/ 1260 w 2429"/>
                <a:gd name="T23" fmla="*/ 152 h 182"/>
                <a:gd name="T24" fmla="*/ 1318 w 2429"/>
                <a:gd name="T25" fmla="*/ 76 h 182"/>
                <a:gd name="T26" fmla="*/ 1130 w 2429"/>
                <a:gd name="T27" fmla="*/ 22 h 182"/>
                <a:gd name="T28" fmla="*/ 1141 w 2429"/>
                <a:gd name="T29" fmla="*/ 163 h 182"/>
                <a:gd name="T30" fmla="*/ 1174 w 2429"/>
                <a:gd name="T31" fmla="*/ 39 h 182"/>
                <a:gd name="T32" fmla="*/ 975 w 2429"/>
                <a:gd name="T33" fmla="*/ 59 h 182"/>
                <a:gd name="T34" fmla="*/ 1020 w 2429"/>
                <a:gd name="T35" fmla="*/ 163 h 182"/>
                <a:gd name="T36" fmla="*/ 1022 w 2429"/>
                <a:gd name="T37" fmla="*/ 20 h 182"/>
                <a:gd name="T38" fmla="*/ 839 w 2429"/>
                <a:gd name="T39" fmla="*/ 121 h 182"/>
                <a:gd name="T40" fmla="*/ 903 w 2429"/>
                <a:gd name="T41" fmla="*/ 147 h 182"/>
                <a:gd name="T42" fmla="*/ 875 w 2429"/>
                <a:gd name="T43" fmla="*/ 18 h 182"/>
                <a:gd name="T44" fmla="*/ 443 w 2429"/>
                <a:gd name="T45" fmla="*/ 152 h 182"/>
                <a:gd name="T46" fmla="*/ 502 w 2429"/>
                <a:gd name="T47" fmla="*/ 76 h 182"/>
                <a:gd name="T48" fmla="*/ 176 w 2429"/>
                <a:gd name="T49" fmla="*/ 22 h 182"/>
                <a:gd name="T50" fmla="*/ 188 w 2429"/>
                <a:gd name="T51" fmla="*/ 163 h 182"/>
                <a:gd name="T52" fmla="*/ 221 w 2429"/>
                <a:gd name="T53" fmla="*/ 39 h 182"/>
                <a:gd name="T54" fmla="*/ 22 w 2429"/>
                <a:gd name="T55" fmla="*/ 59 h 182"/>
                <a:gd name="T56" fmla="*/ 67 w 2429"/>
                <a:gd name="T57" fmla="*/ 163 h 182"/>
                <a:gd name="T58" fmla="*/ 68 w 2429"/>
                <a:gd name="T59" fmla="*/ 20 h 182"/>
                <a:gd name="T60" fmla="*/ 2427 w 2429"/>
                <a:gd name="T61" fmla="*/ 119 h 182"/>
                <a:gd name="T62" fmla="*/ 2314 w 2429"/>
                <a:gd name="T63" fmla="*/ 91 h 182"/>
                <a:gd name="T64" fmla="*/ 2195 w 2429"/>
                <a:gd name="T65" fmla="*/ 178 h 182"/>
                <a:gd name="T66" fmla="*/ 2146 w 2429"/>
                <a:gd name="T67" fmla="*/ 160 h 182"/>
                <a:gd name="T68" fmla="*/ 1964 w 2429"/>
                <a:gd name="T69" fmla="*/ 0 h 182"/>
                <a:gd name="T70" fmla="*/ 1964 w 2429"/>
                <a:gd name="T71" fmla="*/ 182 h 182"/>
                <a:gd name="T72" fmla="*/ 1945 w 2429"/>
                <a:gd name="T73" fmla="*/ 3 h 182"/>
                <a:gd name="T74" fmla="*/ 1869 w 2429"/>
                <a:gd name="T75" fmla="*/ 158 h 182"/>
                <a:gd name="T76" fmla="*/ 1776 w 2429"/>
                <a:gd name="T77" fmla="*/ 41 h 182"/>
                <a:gd name="T78" fmla="*/ 1685 w 2429"/>
                <a:gd name="T79" fmla="*/ 160 h 182"/>
                <a:gd name="T80" fmla="*/ 1606 w 2429"/>
                <a:gd name="T81" fmla="*/ 41 h 182"/>
                <a:gd name="T82" fmla="*/ 1511 w 2429"/>
                <a:gd name="T83" fmla="*/ 158 h 182"/>
                <a:gd name="T84" fmla="*/ 1431 w 2429"/>
                <a:gd name="T85" fmla="*/ 160 h 182"/>
                <a:gd name="T86" fmla="*/ 1282 w 2429"/>
                <a:gd name="T87" fmla="*/ 0 h 182"/>
                <a:gd name="T88" fmla="*/ 1299 w 2429"/>
                <a:gd name="T89" fmla="*/ 178 h 182"/>
                <a:gd name="T90" fmla="*/ 1251 w 2429"/>
                <a:gd name="T91" fmla="*/ 11 h 182"/>
                <a:gd name="T92" fmla="*/ 1197 w 2429"/>
                <a:gd name="T93" fmla="*/ 141 h 182"/>
                <a:gd name="T94" fmla="*/ 1091 w 2429"/>
                <a:gd name="T95" fmla="*/ 63 h 182"/>
                <a:gd name="T96" fmla="*/ 1066 w 2429"/>
                <a:gd name="T97" fmla="*/ 63 h 182"/>
                <a:gd name="T98" fmla="*/ 958 w 2429"/>
                <a:gd name="T99" fmla="*/ 139 h 182"/>
                <a:gd name="T100" fmla="*/ 906 w 2429"/>
                <a:gd name="T101" fmla="*/ 11 h 182"/>
                <a:gd name="T102" fmla="*/ 856 w 2429"/>
                <a:gd name="T103" fmla="*/ 178 h 182"/>
                <a:gd name="T104" fmla="*/ 742 w 2429"/>
                <a:gd name="T105" fmla="*/ 0 h 182"/>
                <a:gd name="T106" fmla="*/ 687 w 2429"/>
                <a:gd name="T107" fmla="*/ 43 h 182"/>
                <a:gd name="T108" fmla="*/ 588 w 2429"/>
                <a:gd name="T109" fmla="*/ 35 h 182"/>
                <a:gd name="T110" fmla="*/ 521 w 2429"/>
                <a:gd name="T111" fmla="*/ 119 h 182"/>
                <a:gd name="T112" fmla="*/ 409 w 2429"/>
                <a:gd name="T113" fmla="*/ 91 h 182"/>
                <a:gd name="T114" fmla="*/ 288 w 2429"/>
                <a:gd name="T115" fmla="*/ 178 h 182"/>
                <a:gd name="T116" fmla="*/ 227 w 2429"/>
                <a:gd name="T117" fmla="*/ 11 h 182"/>
                <a:gd name="T118" fmla="*/ 175 w 2429"/>
                <a:gd name="T119" fmla="*/ 178 h 182"/>
                <a:gd name="T120" fmla="*/ 57 w 2429"/>
                <a:gd name="T121" fmla="*/ 0 h 182"/>
                <a:gd name="T122" fmla="*/ 74 w 2429"/>
                <a:gd name="T123" fmla="*/ 178 h 182"/>
                <a:gd name="T124" fmla="*/ 26 w 2429"/>
                <a:gd name="T125" fmla="*/ 1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2">
                  <a:moveTo>
                    <a:pt x="2372" y="18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8"/>
                  </a:lnTo>
                  <a:lnTo>
                    <a:pt x="2344" y="35"/>
                  </a:lnTo>
                  <a:lnTo>
                    <a:pt x="2338" y="59"/>
                  </a:lnTo>
                  <a:lnTo>
                    <a:pt x="2334" y="91"/>
                  </a:lnTo>
                  <a:lnTo>
                    <a:pt x="2336" y="106"/>
                  </a:lnTo>
                  <a:lnTo>
                    <a:pt x="2336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49" y="152"/>
                  </a:lnTo>
                  <a:lnTo>
                    <a:pt x="2355" y="158"/>
                  </a:lnTo>
                  <a:lnTo>
                    <a:pt x="2360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8" y="160"/>
                  </a:lnTo>
                  <a:lnTo>
                    <a:pt x="2394" y="154"/>
                  </a:lnTo>
                  <a:lnTo>
                    <a:pt x="2399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9"/>
                  </a:lnTo>
                  <a:lnTo>
                    <a:pt x="2396" y="29"/>
                  </a:lnTo>
                  <a:lnTo>
                    <a:pt x="2388" y="24"/>
                  </a:lnTo>
                  <a:lnTo>
                    <a:pt x="2385" y="20"/>
                  </a:lnTo>
                  <a:lnTo>
                    <a:pt x="2377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4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1"/>
                  </a:lnTo>
                  <a:lnTo>
                    <a:pt x="1932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6" y="163"/>
                  </a:lnTo>
                  <a:lnTo>
                    <a:pt x="1964" y="163"/>
                  </a:lnTo>
                  <a:lnTo>
                    <a:pt x="1964" y="163"/>
                  </a:lnTo>
                  <a:lnTo>
                    <a:pt x="1971" y="163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4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69" y="18"/>
                  </a:lnTo>
                  <a:lnTo>
                    <a:pt x="1964" y="18"/>
                  </a:lnTo>
                  <a:lnTo>
                    <a:pt x="1964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4" y="134"/>
                  </a:lnTo>
                  <a:lnTo>
                    <a:pt x="1800" y="143"/>
                  </a:lnTo>
                  <a:lnTo>
                    <a:pt x="1804" y="152"/>
                  </a:lnTo>
                  <a:lnTo>
                    <a:pt x="1811" y="158"/>
                  </a:lnTo>
                  <a:lnTo>
                    <a:pt x="1815" y="162"/>
                  </a:lnTo>
                  <a:lnTo>
                    <a:pt x="1820" y="163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3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4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8"/>
                  </a:lnTo>
                  <a:lnTo>
                    <a:pt x="1826" y="18"/>
                  </a:lnTo>
                  <a:close/>
                  <a:moveTo>
                    <a:pt x="1554" y="18"/>
                  </a:moveTo>
                  <a:lnTo>
                    <a:pt x="1547" y="18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9"/>
                  </a:lnTo>
                  <a:lnTo>
                    <a:pt x="1519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6" y="143"/>
                  </a:lnTo>
                  <a:lnTo>
                    <a:pt x="1532" y="152"/>
                  </a:lnTo>
                  <a:lnTo>
                    <a:pt x="1537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4" y="163"/>
                  </a:lnTo>
                  <a:lnTo>
                    <a:pt x="1554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2" y="147"/>
                  </a:lnTo>
                  <a:lnTo>
                    <a:pt x="1590" y="124"/>
                  </a:lnTo>
                  <a:lnTo>
                    <a:pt x="1591" y="91"/>
                  </a:lnTo>
                  <a:lnTo>
                    <a:pt x="1591" y="76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9"/>
                  </a:lnTo>
                  <a:lnTo>
                    <a:pt x="1578" y="29"/>
                  </a:lnTo>
                  <a:lnTo>
                    <a:pt x="1571" y="24"/>
                  </a:lnTo>
                  <a:lnTo>
                    <a:pt x="1567" y="20"/>
                  </a:lnTo>
                  <a:lnTo>
                    <a:pt x="1562" y="18"/>
                  </a:lnTo>
                  <a:lnTo>
                    <a:pt x="1554" y="18"/>
                  </a:lnTo>
                  <a:lnTo>
                    <a:pt x="1554" y="18"/>
                  </a:lnTo>
                  <a:close/>
                  <a:moveTo>
                    <a:pt x="1282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4" y="35"/>
                  </a:lnTo>
                  <a:lnTo>
                    <a:pt x="1249" y="59"/>
                  </a:lnTo>
                  <a:lnTo>
                    <a:pt x="1245" y="91"/>
                  </a:lnTo>
                  <a:lnTo>
                    <a:pt x="1247" y="106"/>
                  </a:lnTo>
                  <a:lnTo>
                    <a:pt x="1249" y="121"/>
                  </a:lnTo>
                  <a:lnTo>
                    <a:pt x="1251" y="134"/>
                  </a:lnTo>
                  <a:lnTo>
                    <a:pt x="1254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1" y="162"/>
                  </a:lnTo>
                  <a:lnTo>
                    <a:pt x="1277" y="163"/>
                  </a:lnTo>
                  <a:lnTo>
                    <a:pt x="1282" y="163"/>
                  </a:lnTo>
                  <a:lnTo>
                    <a:pt x="1282" y="163"/>
                  </a:lnTo>
                  <a:lnTo>
                    <a:pt x="1292" y="163"/>
                  </a:lnTo>
                  <a:lnTo>
                    <a:pt x="1299" y="160"/>
                  </a:lnTo>
                  <a:lnTo>
                    <a:pt x="1305" y="154"/>
                  </a:lnTo>
                  <a:lnTo>
                    <a:pt x="1310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9"/>
                  </a:lnTo>
                  <a:lnTo>
                    <a:pt x="1307" y="29"/>
                  </a:lnTo>
                  <a:lnTo>
                    <a:pt x="1299" y="24"/>
                  </a:lnTo>
                  <a:lnTo>
                    <a:pt x="1295" y="20"/>
                  </a:lnTo>
                  <a:lnTo>
                    <a:pt x="1288" y="18"/>
                  </a:lnTo>
                  <a:lnTo>
                    <a:pt x="1282" y="18"/>
                  </a:lnTo>
                  <a:lnTo>
                    <a:pt x="1282" y="18"/>
                  </a:lnTo>
                  <a:close/>
                  <a:moveTo>
                    <a:pt x="1146" y="18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9"/>
                  </a:lnTo>
                  <a:lnTo>
                    <a:pt x="1109" y="91"/>
                  </a:lnTo>
                  <a:lnTo>
                    <a:pt x="1111" y="106"/>
                  </a:lnTo>
                  <a:lnTo>
                    <a:pt x="1111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4" y="152"/>
                  </a:lnTo>
                  <a:lnTo>
                    <a:pt x="1130" y="158"/>
                  </a:lnTo>
                  <a:lnTo>
                    <a:pt x="1135" y="162"/>
                  </a:lnTo>
                  <a:lnTo>
                    <a:pt x="1141" y="163"/>
                  </a:lnTo>
                  <a:lnTo>
                    <a:pt x="1146" y="163"/>
                  </a:lnTo>
                  <a:lnTo>
                    <a:pt x="1146" y="163"/>
                  </a:lnTo>
                  <a:lnTo>
                    <a:pt x="1156" y="163"/>
                  </a:lnTo>
                  <a:lnTo>
                    <a:pt x="1163" y="160"/>
                  </a:lnTo>
                  <a:lnTo>
                    <a:pt x="1169" y="154"/>
                  </a:lnTo>
                  <a:lnTo>
                    <a:pt x="1174" y="147"/>
                  </a:lnTo>
                  <a:lnTo>
                    <a:pt x="1180" y="124"/>
                  </a:lnTo>
                  <a:lnTo>
                    <a:pt x="1184" y="91"/>
                  </a:lnTo>
                  <a:lnTo>
                    <a:pt x="1182" y="76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9"/>
                  </a:lnTo>
                  <a:lnTo>
                    <a:pt x="1169" y="29"/>
                  </a:lnTo>
                  <a:lnTo>
                    <a:pt x="1163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6" y="18"/>
                  </a:lnTo>
                  <a:lnTo>
                    <a:pt x="1146" y="18"/>
                  </a:lnTo>
                  <a:close/>
                  <a:moveTo>
                    <a:pt x="1011" y="18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9"/>
                  </a:lnTo>
                  <a:lnTo>
                    <a:pt x="973" y="91"/>
                  </a:lnTo>
                  <a:lnTo>
                    <a:pt x="973" y="106"/>
                  </a:lnTo>
                  <a:lnTo>
                    <a:pt x="975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8" y="152"/>
                  </a:lnTo>
                  <a:lnTo>
                    <a:pt x="994" y="158"/>
                  </a:lnTo>
                  <a:lnTo>
                    <a:pt x="999" y="162"/>
                  </a:lnTo>
                  <a:lnTo>
                    <a:pt x="1003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3"/>
                  </a:lnTo>
                  <a:lnTo>
                    <a:pt x="1027" y="160"/>
                  </a:lnTo>
                  <a:lnTo>
                    <a:pt x="1033" y="154"/>
                  </a:lnTo>
                  <a:lnTo>
                    <a:pt x="1038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9"/>
                  </a:lnTo>
                  <a:lnTo>
                    <a:pt x="1033" y="29"/>
                  </a:lnTo>
                  <a:lnTo>
                    <a:pt x="1027" y="24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5" y="18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9"/>
                  </a:lnTo>
                  <a:lnTo>
                    <a:pt x="837" y="91"/>
                  </a:lnTo>
                  <a:lnTo>
                    <a:pt x="837" y="106"/>
                  </a:lnTo>
                  <a:lnTo>
                    <a:pt x="839" y="121"/>
                  </a:lnTo>
                  <a:lnTo>
                    <a:pt x="843" y="134"/>
                  </a:lnTo>
                  <a:lnTo>
                    <a:pt x="847" y="143"/>
                  </a:lnTo>
                  <a:lnTo>
                    <a:pt x="850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7" y="163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3" y="147"/>
                  </a:lnTo>
                  <a:lnTo>
                    <a:pt x="908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1" y="24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8"/>
                  </a:lnTo>
                  <a:lnTo>
                    <a:pt x="875" y="18"/>
                  </a:lnTo>
                  <a:close/>
                  <a:moveTo>
                    <a:pt x="465" y="18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8"/>
                  </a:lnTo>
                  <a:lnTo>
                    <a:pt x="437" y="35"/>
                  </a:lnTo>
                  <a:lnTo>
                    <a:pt x="432" y="59"/>
                  </a:lnTo>
                  <a:lnTo>
                    <a:pt x="430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3" y="134"/>
                  </a:lnTo>
                  <a:lnTo>
                    <a:pt x="437" y="143"/>
                  </a:lnTo>
                  <a:lnTo>
                    <a:pt x="443" y="152"/>
                  </a:lnTo>
                  <a:lnTo>
                    <a:pt x="448" y="158"/>
                  </a:lnTo>
                  <a:lnTo>
                    <a:pt x="454" y="162"/>
                  </a:lnTo>
                  <a:lnTo>
                    <a:pt x="459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4" y="163"/>
                  </a:lnTo>
                  <a:lnTo>
                    <a:pt x="482" y="160"/>
                  </a:lnTo>
                  <a:lnTo>
                    <a:pt x="487" y="154"/>
                  </a:lnTo>
                  <a:lnTo>
                    <a:pt x="493" y="147"/>
                  </a:lnTo>
                  <a:lnTo>
                    <a:pt x="500" y="124"/>
                  </a:lnTo>
                  <a:lnTo>
                    <a:pt x="502" y="91"/>
                  </a:lnTo>
                  <a:lnTo>
                    <a:pt x="502" y="76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9"/>
                  </a:lnTo>
                  <a:lnTo>
                    <a:pt x="489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3" y="18"/>
                  </a:moveTo>
                  <a:lnTo>
                    <a:pt x="184" y="18"/>
                  </a:lnTo>
                  <a:lnTo>
                    <a:pt x="176" y="22"/>
                  </a:lnTo>
                  <a:lnTo>
                    <a:pt x="171" y="28"/>
                  </a:lnTo>
                  <a:lnTo>
                    <a:pt x="165" y="35"/>
                  </a:lnTo>
                  <a:lnTo>
                    <a:pt x="160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60" y="121"/>
                  </a:lnTo>
                  <a:lnTo>
                    <a:pt x="162" y="134"/>
                  </a:lnTo>
                  <a:lnTo>
                    <a:pt x="165" y="143"/>
                  </a:lnTo>
                  <a:lnTo>
                    <a:pt x="171" y="152"/>
                  </a:lnTo>
                  <a:lnTo>
                    <a:pt x="176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3" y="163"/>
                  </a:lnTo>
                  <a:lnTo>
                    <a:pt x="193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1" y="147"/>
                  </a:lnTo>
                  <a:lnTo>
                    <a:pt x="229" y="124"/>
                  </a:lnTo>
                  <a:lnTo>
                    <a:pt x="230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1" y="39"/>
                  </a:lnTo>
                  <a:lnTo>
                    <a:pt x="217" y="29"/>
                  </a:lnTo>
                  <a:lnTo>
                    <a:pt x="210" y="24"/>
                  </a:lnTo>
                  <a:lnTo>
                    <a:pt x="206" y="20"/>
                  </a:lnTo>
                  <a:lnTo>
                    <a:pt x="201" y="18"/>
                  </a:lnTo>
                  <a:lnTo>
                    <a:pt x="193" y="18"/>
                  </a:lnTo>
                  <a:lnTo>
                    <a:pt x="193" y="18"/>
                  </a:lnTo>
                  <a:close/>
                  <a:moveTo>
                    <a:pt x="57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29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6" y="162"/>
                  </a:lnTo>
                  <a:lnTo>
                    <a:pt x="52" y="163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4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29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8"/>
                  </a:lnTo>
                  <a:lnTo>
                    <a:pt x="57" y="18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3"/>
                  </a:lnTo>
                  <a:lnTo>
                    <a:pt x="2405" y="11"/>
                  </a:lnTo>
                  <a:lnTo>
                    <a:pt x="2414" y="22"/>
                  </a:lnTo>
                  <a:lnTo>
                    <a:pt x="2424" y="41"/>
                  </a:lnTo>
                  <a:lnTo>
                    <a:pt x="2427" y="63"/>
                  </a:lnTo>
                  <a:lnTo>
                    <a:pt x="2429" y="91"/>
                  </a:lnTo>
                  <a:lnTo>
                    <a:pt x="2427" y="119"/>
                  </a:lnTo>
                  <a:lnTo>
                    <a:pt x="2422" y="141"/>
                  </a:lnTo>
                  <a:lnTo>
                    <a:pt x="2414" y="158"/>
                  </a:lnTo>
                  <a:lnTo>
                    <a:pt x="2403" y="171"/>
                  </a:lnTo>
                  <a:lnTo>
                    <a:pt x="2388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9" y="158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1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2" y="160"/>
                  </a:lnTo>
                  <a:lnTo>
                    <a:pt x="2282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30" y="160"/>
                  </a:lnTo>
                  <a:lnTo>
                    <a:pt x="2230" y="39"/>
                  </a:lnTo>
                  <a:lnTo>
                    <a:pt x="2232" y="24"/>
                  </a:lnTo>
                  <a:lnTo>
                    <a:pt x="2223" y="35"/>
                  </a:lnTo>
                  <a:lnTo>
                    <a:pt x="2195" y="56"/>
                  </a:lnTo>
                  <a:lnTo>
                    <a:pt x="2185" y="43"/>
                  </a:lnTo>
                  <a:lnTo>
                    <a:pt x="2239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6" y="160"/>
                  </a:lnTo>
                  <a:lnTo>
                    <a:pt x="2146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2" y="160"/>
                  </a:lnTo>
                  <a:lnTo>
                    <a:pt x="2092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3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8"/>
                  </a:lnTo>
                  <a:lnTo>
                    <a:pt x="1964" y="182"/>
                  </a:lnTo>
                  <a:lnTo>
                    <a:pt x="1964" y="182"/>
                  </a:lnTo>
                  <a:lnTo>
                    <a:pt x="1945" y="178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2" y="11"/>
                  </a:lnTo>
                  <a:lnTo>
                    <a:pt x="1945" y="3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2"/>
                  </a:lnTo>
                  <a:lnTo>
                    <a:pt x="1826" y="182"/>
                  </a:lnTo>
                  <a:lnTo>
                    <a:pt x="1809" y="178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4"/>
                  </a:lnTo>
                  <a:lnTo>
                    <a:pt x="1796" y="11"/>
                  </a:lnTo>
                  <a:lnTo>
                    <a:pt x="1809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49" y="178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4"/>
                  </a:lnTo>
                  <a:lnTo>
                    <a:pt x="1677" y="35"/>
                  </a:lnTo>
                  <a:lnTo>
                    <a:pt x="1649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6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6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3" y="178"/>
                  </a:lnTo>
                  <a:lnTo>
                    <a:pt x="1554" y="182"/>
                  </a:lnTo>
                  <a:lnTo>
                    <a:pt x="1554" y="182"/>
                  </a:lnTo>
                  <a:lnTo>
                    <a:pt x="1537" y="178"/>
                  </a:lnTo>
                  <a:lnTo>
                    <a:pt x="1523" y="171"/>
                  </a:lnTo>
                  <a:lnTo>
                    <a:pt x="1511" y="158"/>
                  </a:lnTo>
                  <a:lnTo>
                    <a:pt x="1504" y="139"/>
                  </a:lnTo>
                  <a:lnTo>
                    <a:pt x="1498" y="117"/>
                  </a:lnTo>
                  <a:lnTo>
                    <a:pt x="1497" y="91"/>
                  </a:lnTo>
                  <a:lnTo>
                    <a:pt x="1498" y="63"/>
                  </a:lnTo>
                  <a:lnTo>
                    <a:pt x="1504" y="41"/>
                  </a:lnTo>
                  <a:lnTo>
                    <a:pt x="1511" y="24"/>
                  </a:lnTo>
                  <a:lnTo>
                    <a:pt x="1523" y="11"/>
                  </a:lnTo>
                  <a:lnTo>
                    <a:pt x="1537" y="3"/>
                  </a:lnTo>
                  <a:lnTo>
                    <a:pt x="1554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7" y="178"/>
                  </a:lnTo>
                  <a:lnTo>
                    <a:pt x="1377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5" y="35"/>
                  </a:lnTo>
                  <a:lnTo>
                    <a:pt x="1377" y="56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7" y="22"/>
                  </a:lnTo>
                  <a:lnTo>
                    <a:pt x="1335" y="41"/>
                  </a:lnTo>
                  <a:lnTo>
                    <a:pt x="1338" y="63"/>
                  </a:lnTo>
                  <a:lnTo>
                    <a:pt x="1340" y="91"/>
                  </a:lnTo>
                  <a:lnTo>
                    <a:pt x="1338" y="119"/>
                  </a:lnTo>
                  <a:lnTo>
                    <a:pt x="1333" y="141"/>
                  </a:lnTo>
                  <a:lnTo>
                    <a:pt x="1325" y="158"/>
                  </a:lnTo>
                  <a:lnTo>
                    <a:pt x="1314" y="171"/>
                  </a:lnTo>
                  <a:lnTo>
                    <a:pt x="1299" y="178"/>
                  </a:lnTo>
                  <a:lnTo>
                    <a:pt x="1282" y="182"/>
                  </a:lnTo>
                  <a:lnTo>
                    <a:pt x="1282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40" y="158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2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2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3"/>
                  </a:lnTo>
                  <a:lnTo>
                    <a:pt x="1180" y="11"/>
                  </a:lnTo>
                  <a:lnTo>
                    <a:pt x="1189" y="22"/>
                  </a:lnTo>
                  <a:lnTo>
                    <a:pt x="1197" y="41"/>
                  </a:lnTo>
                  <a:lnTo>
                    <a:pt x="1202" y="63"/>
                  </a:lnTo>
                  <a:lnTo>
                    <a:pt x="1204" y="91"/>
                  </a:lnTo>
                  <a:lnTo>
                    <a:pt x="1202" y="119"/>
                  </a:lnTo>
                  <a:lnTo>
                    <a:pt x="1197" y="141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8"/>
                  </a:lnTo>
                  <a:lnTo>
                    <a:pt x="1146" y="182"/>
                  </a:lnTo>
                  <a:lnTo>
                    <a:pt x="1146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30" y="3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3"/>
                  </a:lnTo>
                  <a:lnTo>
                    <a:pt x="1042" y="11"/>
                  </a:lnTo>
                  <a:lnTo>
                    <a:pt x="1053" y="22"/>
                  </a:lnTo>
                  <a:lnTo>
                    <a:pt x="1061" y="41"/>
                  </a:lnTo>
                  <a:lnTo>
                    <a:pt x="1066" y="63"/>
                  </a:lnTo>
                  <a:lnTo>
                    <a:pt x="1068" y="91"/>
                  </a:lnTo>
                  <a:lnTo>
                    <a:pt x="1066" y="119"/>
                  </a:lnTo>
                  <a:lnTo>
                    <a:pt x="1061" y="141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8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3"/>
                  </a:lnTo>
                  <a:lnTo>
                    <a:pt x="906" y="11"/>
                  </a:lnTo>
                  <a:lnTo>
                    <a:pt x="917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31" y="119"/>
                  </a:lnTo>
                  <a:lnTo>
                    <a:pt x="925" y="141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2"/>
                  </a:lnTo>
                  <a:lnTo>
                    <a:pt x="875" y="182"/>
                  </a:lnTo>
                  <a:lnTo>
                    <a:pt x="856" y="178"/>
                  </a:lnTo>
                  <a:lnTo>
                    <a:pt x="841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5" y="160"/>
                  </a:lnTo>
                  <a:lnTo>
                    <a:pt x="785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1" y="160"/>
                  </a:lnTo>
                  <a:lnTo>
                    <a:pt x="731" y="39"/>
                  </a:lnTo>
                  <a:lnTo>
                    <a:pt x="735" y="24"/>
                  </a:lnTo>
                  <a:lnTo>
                    <a:pt x="724" y="35"/>
                  </a:lnTo>
                  <a:lnTo>
                    <a:pt x="696" y="56"/>
                  </a:lnTo>
                  <a:lnTo>
                    <a:pt x="687" y="43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60"/>
                  </a:lnTo>
                  <a:lnTo>
                    <a:pt x="649" y="160"/>
                  </a:lnTo>
                  <a:lnTo>
                    <a:pt x="649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5" y="160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7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7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4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8" y="178"/>
                  </a:lnTo>
                  <a:lnTo>
                    <a:pt x="433" y="171"/>
                  </a:lnTo>
                  <a:lnTo>
                    <a:pt x="422" y="158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91"/>
                  </a:lnTo>
                  <a:lnTo>
                    <a:pt x="409" y="63"/>
                  </a:lnTo>
                  <a:lnTo>
                    <a:pt x="415" y="41"/>
                  </a:lnTo>
                  <a:lnTo>
                    <a:pt x="422" y="24"/>
                  </a:lnTo>
                  <a:lnTo>
                    <a:pt x="433" y="11"/>
                  </a:lnTo>
                  <a:lnTo>
                    <a:pt x="448" y="3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8" y="178"/>
                  </a:lnTo>
                  <a:lnTo>
                    <a:pt x="288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5" y="24"/>
                  </a:lnTo>
                  <a:lnTo>
                    <a:pt x="316" y="35"/>
                  </a:lnTo>
                  <a:lnTo>
                    <a:pt x="288" y="56"/>
                  </a:lnTo>
                  <a:lnTo>
                    <a:pt x="279" y="43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8" y="22"/>
                  </a:lnTo>
                  <a:lnTo>
                    <a:pt x="245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3" y="182"/>
                  </a:lnTo>
                  <a:lnTo>
                    <a:pt x="193" y="182"/>
                  </a:lnTo>
                  <a:lnTo>
                    <a:pt x="175" y="178"/>
                  </a:lnTo>
                  <a:lnTo>
                    <a:pt x="162" y="171"/>
                  </a:lnTo>
                  <a:lnTo>
                    <a:pt x="150" y="158"/>
                  </a:lnTo>
                  <a:lnTo>
                    <a:pt x="143" y="139"/>
                  </a:lnTo>
                  <a:lnTo>
                    <a:pt x="137" y="117"/>
                  </a:lnTo>
                  <a:lnTo>
                    <a:pt x="136" y="91"/>
                  </a:lnTo>
                  <a:lnTo>
                    <a:pt x="137" y="63"/>
                  </a:lnTo>
                  <a:lnTo>
                    <a:pt x="143" y="41"/>
                  </a:lnTo>
                  <a:lnTo>
                    <a:pt x="150" y="24"/>
                  </a:lnTo>
                  <a:lnTo>
                    <a:pt x="162" y="11"/>
                  </a:lnTo>
                  <a:lnTo>
                    <a:pt x="176" y="3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3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1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7">
              <a:extLst>
                <a:ext uri="{FF2B5EF4-FFF2-40B4-BE49-F238E27FC236}">
                  <a16:creationId xmlns:a16="http://schemas.microsoft.com/office/drawing/2014/main" id="{2A857D3F-DB60-4A23-A9D6-52E46AC48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1239838"/>
              <a:ext cx="3856038" cy="287338"/>
            </a:xfrm>
            <a:custGeom>
              <a:avLst/>
              <a:gdLst>
                <a:gd name="T0" fmla="*/ 2355 w 2429"/>
                <a:gd name="T1" fmla="*/ 158 h 181"/>
                <a:gd name="T2" fmla="*/ 2403 w 2429"/>
                <a:gd name="T3" fmla="*/ 49 h 181"/>
                <a:gd name="T4" fmla="*/ 2200 w 2429"/>
                <a:gd name="T5" fmla="*/ 58 h 181"/>
                <a:gd name="T6" fmla="*/ 2252 w 2429"/>
                <a:gd name="T7" fmla="*/ 158 h 181"/>
                <a:gd name="T8" fmla="*/ 2236 w 2429"/>
                <a:gd name="T9" fmla="*/ 17 h 181"/>
                <a:gd name="T10" fmla="*/ 2077 w 2429"/>
                <a:gd name="T11" fmla="*/ 151 h 181"/>
                <a:gd name="T12" fmla="*/ 2133 w 2429"/>
                <a:gd name="T13" fmla="*/ 60 h 181"/>
                <a:gd name="T14" fmla="*/ 1936 w 2429"/>
                <a:gd name="T15" fmla="*/ 36 h 181"/>
                <a:gd name="T16" fmla="*/ 1971 w 2429"/>
                <a:gd name="T17" fmla="*/ 162 h 181"/>
                <a:gd name="T18" fmla="*/ 1969 w 2429"/>
                <a:gd name="T19" fmla="*/ 17 h 181"/>
                <a:gd name="T20" fmla="*/ 1662 w 2429"/>
                <a:gd name="T21" fmla="*/ 142 h 181"/>
                <a:gd name="T22" fmla="*/ 1727 w 2429"/>
                <a:gd name="T23" fmla="*/ 75 h 181"/>
                <a:gd name="T24" fmla="*/ 1532 w 2429"/>
                <a:gd name="T25" fmla="*/ 26 h 181"/>
                <a:gd name="T26" fmla="*/ 1554 w 2429"/>
                <a:gd name="T27" fmla="*/ 162 h 181"/>
                <a:gd name="T28" fmla="*/ 1567 w 2429"/>
                <a:gd name="T29" fmla="*/ 19 h 181"/>
                <a:gd name="T30" fmla="*/ 1251 w 2429"/>
                <a:gd name="T31" fmla="*/ 132 h 181"/>
                <a:gd name="T32" fmla="*/ 1320 w 2429"/>
                <a:gd name="T33" fmla="*/ 89 h 181"/>
                <a:gd name="T34" fmla="*/ 858 w 2429"/>
                <a:gd name="T35" fmla="*/ 21 h 181"/>
                <a:gd name="T36" fmla="*/ 875 w 2429"/>
                <a:gd name="T37" fmla="*/ 162 h 181"/>
                <a:gd name="T38" fmla="*/ 891 w 2429"/>
                <a:gd name="T39" fmla="*/ 22 h 181"/>
                <a:gd name="T40" fmla="*/ 703 w 2429"/>
                <a:gd name="T41" fmla="*/ 119 h 181"/>
                <a:gd name="T42" fmla="*/ 772 w 2429"/>
                <a:gd name="T43" fmla="*/ 123 h 181"/>
                <a:gd name="T44" fmla="*/ 458 w 2429"/>
                <a:gd name="T45" fmla="*/ 19 h 181"/>
                <a:gd name="T46" fmla="*/ 459 w 2429"/>
                <a:gd name="T47" fmla="*/ 162 h 181"/>
                <a:gd name="T48" fmla="*/ 489 w 2429"/>
                <a:gd name="T49" fmla="*/ 28 h 181"/>
                <a:gd name="T50" fmla="*/ 158 w 2429"/>
                <a:gd name="T51" fmla="*/ 106 h 181"/>
                <a:gd name="T52" fmla="*/ 221 w 2429"/>
                <a:gd name="T53" fmla="*/ 145 h 181"/>
                <a:gd name="T54" fmla="*/ 57 w 2429"/>
                <a:gd name="T55" fmla="*/ 17 h 181"/>
                <a:gd name="T56" fmla="*/ 46 w 2429"/>
                <a:gd name="T57" fmla="*/ 160 h 181"/>
                <a:gd name="T58" fmla="*/ 85 w 2429"/>
                <a:gd name="T59" fmla="*/ 37 h 181"/>
                <a:gd name="T60" fmla="*/ 2427 w 2429"/>
                <a:gd name="T61" fmla="*/ 62 h 181"/>
                <a:gd name="T62" fmla="*/ 2316 w 2429"/>
                <a:gd name="T63" fmla="*/ 116 h 181"/>
                <a:gd name="T64" fmla="*/ 2286 w 2429"/>
                <a:gd name="T65" fmla="*/ 39 h 181"/>
                <a:gd name="T66" fmla="*/ 2184 w 2429"/>
                <a:gd name="T67" fmla="*/ 138 h 181"/>
                <a:gd name="T68" fmla="*/ 2143 w 2429"/>
                <a:gd name="T69" fmla="*/ 22 h 181"/>
                <a:gd name="T70" fmla="*/ 2055 w 2429"/>
                <a:gd name="T71" fmla="*/ 156 h 181"/>
                <a:gd name="T72" fmla="*/ 1995 w 2429"/>
                <a:gd name="T73" fmla="*/ 9 h 181"/>
                <a:gd name="T74" fmla="*/ 1930 w 2429"/>
                <a:gd name="T75" fmla="*/ 169 h 181"/>
                <a:gd name="T76" fmla="*/ 1841 w 2429"/>
                <a:gd name="T77" fmla="*/ 158 h 181"/>
                <a:gd name="T78" fmla="*/ 1690 w 2429"/>
                <a:gd name="T79" fmla="*/ 0 h 181"/>
                <a:gd name="T80" fmla="*/ 1690 w 2429"/>
                <a:gd name="T81" fmla="*/ 181 h 181"/>
                <a:gd name="T82" fmla="*/ 1554 w 2429"/>
                <a:gd name="T83" fmla="*/ 0 h 181"/>
                <a:gd name="T84" fmla="*/ 1554 w 2429"/>
                <a:gd name="T85" fmla="*/ 181 h 181"/>
                <a:gd name="T86" fmla="*/ 1554 w 2429"/>
                <a:gd name="T87" fmla="*/ 0 h 181"/>
                <a:gd name="T88" fmla="*/ 1368 w 2429"/>
                <a:gd name="T89" fmla="*/ 41 h 181"/>
                <a:gd name="T90" fmla="*/ 1314 w 2429"/>
                <a:gd name="T91" fmla="*/ 169 h 181"/>
                <a:gd name="T92" fmla="*/ 1251 w 2429"/>
                <a:gd name="T93" fmla="*/ 9 h 181"/>
                <a:gd name="T94" fmla="*/ 1133 w 2429"/>
                <a:gd name="T95" fmla="*/ 36 h 181"/>
                <a:gd name="T96" fmla="*/ 1007 w 2429"/>
                <a:gd name="T97" fmla="*/ 22 h 181"/>
                <a:gd name="T98" fmla="*/ 931 w 2429"/>
                <a:gd name="T99" fmla="*/ 117 h 181"/>
                <a:gd name="T100" fmla="*/ 819 w 2429"/>
                <a:gd name="T101" fmla="*/ 62 h 181"/>
                <a:gd name="T102" fmla="*/ 795 w 2429"/>
                <a:gd name="T103" fmla="*/ 89 h 181"/>
                <a:gd name="T104" fmla="*/ 681 w 2429"/>
                <a:gd name="T105" fmla="*/ 89 h 181"/>
                <a:gd name="T106" fmla="*/ 560 w 2429"/>
                <a:gd name="T107" fmla="*/ 158 h 181"/>
                <a:gd name="T108" fmla="*/ 517 w 2429"/>
                <a:gd name="T109" fmla="*/ 39 h 181"/>
                <a:gd name="T110" fmla="*/ 415 w 2429"/>
                <a:gd name="T111" fmla="*/ 138 h 181"/>
                <a:gd name="T112" fmla="*/ 378 w 2429"/>
                <a:gd name="T113" fmla="*/ 177 h 181"/>
                <a:gd name="T114" fmla="*/ 227 w 2429"/>
                <a:gd name="T115" fmla="*/ 9 h 181"/>
                <a:gd name="T116" fmla="*/ 162 w 2429"/>
                <a:gd name="T117" fmla="*/ 169 h 181"/>
                <a:gd name="T118" fmla="*/ 76 w 2429"/>
                <a:gd name="T119" fmla="*/ 2 h 181"/>
                <a:gd name="T120" fmla="*/ 39 w 2429"/>
                <a:gd name="T121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29" h="181">
                  <a:moveTo>
                    <a:pt x="2372" y="17"/>
                  </a:moveTo>
                  <a:lnTo>
                    <a:pt x="2362" y="19"/>
                  </a:lnTo>
                  <a:lnTo>
                    <a:pt x="2355" y="21"/>
                  </a:lnTo>
                  <a:lnTo>
                    <a:pt x="2349" y="26"/>
                  </a:lnTo>
                  <a:lnTo>
                    <a:pt x="2344" y="36"/>
                  </a:lnTo>
                  <a:lnTo>
                    <a:pt x="2338" y="58"/>
                  </a:lnTo>
                  <a:lnTo>
                    <a:pt x="2334" y="89"/>
                  </a:lnTo>
                  <a:lnTo>
                    <a:pt x="2336" y="106"/>
                  </a:lnTo>
                  <a:lnTo>
                    <a:pt x="2336" y="119"/>
                  </a:lnTo>
                  <a:lnTo>
                    <a:pt x="2340" y="132"/>
                  </a:lnTo>
                  <a:lnTo>
                    <a:pt x="2344" y="142"/>
                  </a:lnTo>
                  <a:lnTo>
                    <a:pt x="2349" y="151"/>
                  </a:lnTo>
                  <a:lnTo>
                    <a:pt x="2355" y="158"/>
                  </a:lnTo>
                  <a:lnTo>
                    <a:pt x="2360" y="160"/>
                  </a:lnTo>
                  <a:lnTo>
                    <a:pt x="2366" y="162"/>
                  </a:lnTo>
                  <a:lnTo>
                    <a:pt x="2372" y="162"/>
                  </a:lnTo>
                  <a:lnTo>
                    <a:pt x="2372" y="162"/>
                  </a:lnTo>
                  <a:lnTo>
                    <a:pt x="2381" y="162"/>
                  </a:lnTo>
                  <a:lnTo>
                    <a:pt x="2388" y="158"/>
                  </a:lnTo>
                  <a:lnTo>
                    <a:pt x="2394" y="153"/>
                  </a:lnTo>
                  <a:lnTo>
                    <a:pt x="2399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5"/>
                  </a:lnTo>
                  <a:lnTo>
                    <a:pt x="2407" y="60"/>
                  </a:lnTo>
                  <a:lnTo>
                    <a:pt x="2403" y="49"/>
                  </a:lnTo>
                  <a:lnTo>
                    <a:pt x="2399" y="37"/>
                  </a:lnTo>
                  <a:lnTo>
                    <a:pt x="2396" y="28"/>
                  </a:lnTo>
                  <a:lnTo>
                    <a:pt x="2388" y="22"/>
                  </a:lnTo>
                  <a:lnTo>
                    <a:pt x="2385" y="19"/>
                  </a:lnTo>
                  <a:lnTo>
                    <a:pt x="2377" y="17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6" y="19"/>
                  </a:lnTo>
                  <a:lnTo>
                    <a:pt x="2219" y="21"/>
                  </a:lnTo>
                  <a:lnTo>
                    <a:pt x="2213" y="26"/>
                  </a:lnTo>
                  <a:lnTo>
                    <a:pt x="2208" y="36"/>
                  </a:lnTo>
                  <a:lnTo>
                    <a:pt x="2200" y="58"/>
                  </a:lnTo>
                  <a:lnTo>
                    <a:pt x="2198" y="89"/>
                  </a:lnTo>
                  <a:lnTo>
                    <a:pt x="2200" y="106"/>
                  </a:lnTo>
                  <a:lnTo>
                    <a:pt x="2200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3" y="151"/>
                  </a:lnTo>
                  <a:lnTo>
                    <a:pt x="2219" y="158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5" y="162"/>
                  </a:lnTo>
                  <a:lnTo>
                    <a:pt x="2252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69" y="123"/>
                  </a:lnTo>
                  <a:lnTo>
                    <a:pt x="2273" y="89"/>
                  </a:lnTo>
                  <a:lnTo>
                    <a:pt x="2271" y="75"/>
                  </a:lnTo>
                  <a:lnTo>
                    <a:pt x="2271" y="60"/>
                  </a:lnTo>
                  <a:lnTo>
                    <a:pt x="2267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2" y="22"/>
                  </a:lnTo>
                  <a:lnTo>
                    <a:pt x="2247" y="19"/>
                  </a:lnTo>
                  <a:lnTo>
                    <a:pt x="2241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0" y="19"/>
                  </a:lnTo>
                  <a:lnTo>
                    <a:pt x="2083" y="21"/>
                  </a:lnTo>
                  <a:lnTo>
                    <a:pt x="2077" y="26"/>
                  </a:lnTo>
                  <a:lnTo>
                    <a:pt x="2072" y="36"/>
                  </a:lnTo>
                  <a:lnTo>
                    <a:pt x="2064" y="58"/>
                  </a:lnTo>
                  <a:lnTo>
                    <a:pt x="2062" y="89"/>
                  </a:lnTo>
                  <a:lnTo>
                    <a:pt x="2062" y="106"/>
                  </a:lnTo>
                  <a:lnTo>
                    <a:pt x="2064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7" y="151"/>
                  </a:lnTo>
                  <a:lnTo>
                    <a:pt x="2083" y="158"/>
                  </a:lnTo>
                  <a:lnTo>
                    <a:pt x="2089" y="160"/>
                  </a:lnTo>
                  <a:lnTo>
                    <a:pt x="2092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7" y="162"/>
                  </a:lnTo>
                  <a:lnTo>
                    <a:pt x="2116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3" y="123"/>
                  </a:lnTo>
                  <a:lnTo>
                    <a:pt x="2135" y="89"/>
                  </a:lnTo>
                  <a:lnTo>
                    <a:pt x="2135" y="75"/>
                  </a:lnTo>
                  <a:lnTo>
                    <a:pt x="2133" y="60"/>
                  </a:lnTo>
                  <a:lnTo>
                    <a:pt x="2131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6" y="22"/>
                  </a:lnTo>
                  <a:lnTo>
                    <a:pt x="2111" y="19"/>
                  </a:lnTo>
                  <a:lnTo>
                    <a:pt x="2105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4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6"/>
                  </a:lnTo>
                  <a:lnTo>
                    <a:pt x="1928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8" y="119"/>
                  </a:lnTo>
                  <a:lnTo>
                    <a:pt x="1932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6" y="162"/>
                  </a:lnTo>
                  <a:lnTo>
                    <a:pt x="1964" y="162"/>
                  </a:lnTo>
                  <a:lnTo>
                    <a:pt x="1964" y="162"/>
                  </a:lnTo>
                  <a:lnTo>
                    <a:pt x="1971" y="162"/>
                  </a:lnTo>
                  <a:lnTo>
                    <a:pt x="1979" y="158"/>
                  </a:lnTo>
                  <a:lnTo>
                    <a:pt x="1986" y="153"/>
                  </a:lnTo>
                  <a:lnTo>
                    <a:pt x="1992" y="145"/>
                  </a:lnTo>
                  <a:lnTo>
                    <a:pt x="1997" y="123"/>
                  </a:lnTo>
                  <a:lnTo>
                    <a:pt x="1999" y="89"/>
                  </a:lnTo>
                  <a:lnTo>
                    <a:pt x="1999" y="75"/>
                  </a:lnTo>
                  <a:lnTo>
                    <a:pt x="1997" y="60"/>
                  </a:lnTo>
                  <a:lnTo>
                    <a:pt x="1995" y="49"/>
                  </a:lnTo>
                  <a:lnTo>
                    <a:pt x="1992" y="37"/>
                  </a:lnTo>
                  <a:lnTo>
                    <a:pt x="1986" y="28"/>
                  </a:lnTo>
                  <a:lnTo>
                    <a:pt x="1981" y="22"/>
                  </a:lnTo>
                  <a:lnTo>
                    <a:pt x="1975" y="19"/>
                  </a:lnTo>
                  <a:lnTo>
                    <a:pt x="1969" y="17"/>
                  </a:lnTo>
                  <a:lnTo>
                    <a:pt x="1964" y="17"/>
                  </a:lnTo>
                  <a:lnTo>
                    <a:pt x="1964" y="17"/>
                  </a:lnTo>
                  <a:close/>
                  <a:moveTo>
                    <a:pt x="1690" y="17"/>
                  </a:moveTo>
                  <a:lnTo>
                    <a:pt x="1683" y="19"/>
                  </a:lnTo>
                  <a:lnTo>
                    <a:pt x="1675" y="21"/>
                  </a:lnTo>
                  <a:lnTo>
                    <a:pt x="1668" y="26"/>
                  </a:lnTo>
                  <a:lnTo>
                    <a:pt x="1662" y="36"/>
                  </a:lnTo>
                  <a:lnTo>
                    <a:pt x="1657" y="58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8" y="132"/>
                  </a:lnTo>
                  <a:lnTo>
                    <a:pt x="1662" y="142"/>
                  </a:lnTo>
                  <a:lnTo>
                    <a:pt x="1668" y="151"/>
                  </a:lnTo>
                  <a:lnTo>
                    <a:pt x="1675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0" y="162"/>
                  </a:lnTo>
                  <a:lnTo>
                    <a:pt x="1690" y="162"/>
                  </a:lnTo>
                  <a:lnTo>
                    <a:pt x="1699" y="162"/>
                  </a:lnTo>
                  <a:lnTo>
                    <a:pt x="1707" y="158"/>
                  </a:lnTo>
                  <a:lnTo>
                    <a:pt x="1714" y="153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7" y="89"/>
                  </a:lnTo>
                  <a:lnTo>
                    <a:pt x="1727" y="75"/>
                  </a:lnTo>
                  <a:lnTo>
                    <a:pt x="1726" y="60"/>
                  </a:lnTo>
                  <a:lnTo>
                    <a:pt x="1724" y="49"/>
                  </a:lnTo>
                  <a:lnTo>
                    <a:pt x="1720" y="37"/>
                  </a:lnTo>
                  <a:lnTo>
                    <a:pt x="1714" y="28"/>
                  </a:lnTo>
                  <a:lnTo>
                    <a:pt x="1709" y="22"/>
                  </a:lnTo>
                  <a:lnTo>
                    <a:pt x="1703" y="19"/>
                  </a:lnTo>
                  <a:lnTo>
                    <a:pt x="1698" y="17"/>
                  </a:lnTo>
                  <a:lnTo>
                    <a:pt x="1690" y="17"/>
                  </a:lnTo>
                  <a:lnTo>
                    <a:pt x="1690" y="17"/>
                  </a:lnTo>
                  <a:close/>
                  <a:moveTo>
                    <a:pt x="1554" y="17"/>
                  </a:moveTo>
                  <a:lnTo>
                    <a:pt x="1547" y="19"/>
                  </a:lnTo>
                  <a:lnTo>
                    <a:pt x="1537" y="21"/>
                  </a:lnTo>
                  <a:lnTo>
                    <a:pt x="1532" y="26"/>
                  </a:lnTo>
                  <a:lnTo>
                    <a:pt x="1526" y="36"/>
                  </a:lnTo>
                  <a:lnTo>
                    <a:pt x="1521" y="58"/>
                  </a:lnTo>
                  <a:lnTo>
                    <a:pt x="1519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6" y="142"/>
                  </a:lnTo>
                  <a:lnTo>
                    <a:pt x="1532" y="151"/>
                  </a:lnTo>
                  <a:lnTo>
                    <a:pt x="1537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2"/>
                  </a:lnTo>
                  <a:lnTo>
                    <a:pt x="1554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2" y="145"/>
                  </a:lnTo>
                  <a:lnTo>
                    <a:pt x="1590" y="123"/>
                  </a:lnTo>
                  <a:lnTo>
                    <a:pt x="1591" y="89"/>
                  </a:lnTo>
                  <a:lnTo>
                    <a:pt x="1591" y="75"/>
                  </a:lnTo>
                  <a:lnTo>
                    <a:pt x="1590" y="60"/>
                  </a:lnTo>
                  <a:lnTo>
                    <a:pt x="1588" y="49"/>
                  </a:lnTo>
                  <a:lnTo>
                    <a:pt x="1584" y="37"/>
                  </a:lnTo>
                  <a:lnTo>
                    <a:pt x="1578" y="28"/>
                  </a:lnTo>
                  <a:lnTo>
                    <a:pt x="1571" y="22"/>
                  </a:lnTo>
                  <a:lnTo>
                    <a:pt x="1567" y="19"/>
                  </a:lnTo>
                  <a:lnTo>
                    <a:pt x="1562" y="17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282" y="17"/>
                  </a:moveTo>
                  <a:lnTo>
                    <a:pt x="1273" y="19"/>
                  </a:lnTo>
                  <a:lnTo>
                    <a:pt x="1266" y="21"/>
                  </a:lnTo>
                  <a:lnTo>
                    <a:pt x="1260" y="26"/>
                  </a:lnTo>
                  <a:lnTo>
                    <a:pt x="1254" y="36"/>
                  </a:lnTo>
                  <a:lnTo>
                    <a:pt x="1249" y="58"/>
                  </a:lnTo>
                  <a:lnTo>
                    <a:pt x="1245" y="89"/>
                  </a:lnTo>
                  <a:lnTo>
                    <a:pt x="1247" y="106"/>
                  </a:lnTo>
                  <a:lnTo>
                    <a:pt x="1249" y="119"/>
                  </a:lnTo>
                  <a:lnTo>
                    <a:pt x="1251" y="132"/>
                  </a:lnTo>
                  <a:lnTo>
                    <a:pt x="1254" y="142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1" y="160"/>
                  </a:lnTo>
                  <a:lnTo>
                    <a:pt x="1277" y="162"/>
                  </a:lnTo>
                  <a:lnTo>
                    <a:pt x="1282" y="162"/>
                  </a:lnTo>
                  <a:lnTo>
                    <a:pt x="1282" y="162"/>
                  </a:lnTo>
                  <a:lnTo>
                    <a:pt x="1292" y="162"/>
                  </a:lnTo>
                  <a:lnTo>
                    <a:pt x="1299" y="158"/>
                  </a:lnTo>
                  <a:lnTo>
                    <a:pt x="1305" y="153"/>
                  </a:lnTo>
                  <a:lnTo>
                    <a:pt x="1310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5"/>
                  </a:lnTo>
                  <a:lnTo>
                    <a:pt x="1318" y="60"/>
                  </a:lnTo>
                  <a:lnTo>
                    <a:pt x="1314" y="49"/>
                  </a:lnTo>
                  <a:lnTo>
                    <a:pt x="1310" y="37"/>
                  </a:lnTo>
                  <a:lnTo>
                    <a:pt x="1307" y="28"/>
                  </a:lnTo>
                  <a:lnTo>
                    <a:pt x="1299" y="22"/>
                  </a:lnTo>
                  <a:lnTo>
                    <a:pt x="1295" y="19"/>
                  </a:lnTo>
                  <a:lnTo>
                    <a:pt x="1288" y="17"/>
                  </a:lnTo>
                  <a:lnTo>
                    <a:pt x="1282" y="17"/>
                  </a:lnTo>
                  <a:lnTo>
                    <a:pt x="1282" y="17"/>
                  </a:lnTo>
                  <a:close/>
                  <a:moveTo>
                    <a:pt x="875" y="17"/>
                  </a:moveTo>
                  <a:lnTo>
                    <a:pt x="865" y="19"/>
                  </a:lnTo>
                  <a:lnTo>
                    <a:pt x="858" y="21"/>
                  </a:lnTo>
                  <a:lnTo>
                    <a:pt x="850" y="26"/>
                  </a:lnTo>
                  <a:lnTo>
                    <a:pt x="847" y="36"/>
                  </a:lnTo>
                  <a:lnTo>
                    <a:pt x="839" y="58"/>
                  </a:lnTo>
                  <a:lnTo>
                    <a:pt x="837" y="89"/>
                  </a:lnTo>
                  <a:lnTo>
                    <a:pt x="837" y="106"/>
                  </a:lnTo>
                  <a:lnTo>
                    <a:pt x="839" y="119"/>
                  </a:lnTo>
                  <a:lnTo>
                    <a:pt x="843" y="132"/>
                  </a:lnTo>
                  <a:lnTo>
                    <a:pt x="847" y="142"/>
                  </a:lnTo>
                  <a:lnTo>
                    <a:pt x="850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7" y="162"/>
                  </a:lnTo>
                  <a:lnTo>
                    <a:pt x="875" y="162"/>
                  </a:lnTo>
                  <a:lnTo>
                    <a:pt x="875" y="162"/>
                  </a:lnTo>
                  <a:lnTo>
                    <a:pt x="882" y="162"/>
                  </a:lnTo>
                  <a:lnTo>
                    <a:pt x="890" y="158"/>
                  </a:lnTo>
                  <a:lnTo>
                    <a:pt x="897" y="153"/>
                  </a:lnTo>
                  <a:lnTo>
                    <a:pt x="903" y="145"/>
                  </a:lnTo>
                  <a:lnTo>
                    <a:pt x="908" y="123"/>
                  </a:lnTo>
                  <a:lnTo>
                    <a:pt x="910" y="89"/>
                  </a:lnTo>
                  <a:lnTo>
                    <a:pt x="910" y="75"/>
                  </a:lnTo>
                  <a:lnTo>
                    <a:pt x="908" y="60"/>
                  </a:lnTo>
                  <a:lnTo>
                    <a:pt x="906" y="49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1" y="22"/>
                  </a:lnTo>
                  <a:lnTo>
                    <a:pt x="886" y="19"/>
                  </a:lnTo>
                  <a:lnTo>
                    <a:pt x="880" y="17"/>
                  </a:lnTo>
                  <a:lnTo>
                    <a:pt x="875" y="17"/>
                  </a:lnTo>
                  <a:lnTo>
                    <a:pt x="875" y="17"/>
                  </a:lnTo>
                  <a:close/>
                  <a:moveTo>
                    <a:pt x="737" y="17"/>
                  </a:moveTo>
                  <a:lnTo>
                    <a:pt x="729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6"/>
                  </a:lnTo>
                  <a:lnTo>
                    <a:pt x="703" y="58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3" y="119"/>
                  </a:lnTo>
                  <a:lnTo>
                    <a:pt x="705" y="132"/>
                  </a:lnTo>
                  <a:lnTo>
                    <a:pt x="711" y="142"/>
                  </a:lnTo>
                  <a:lnTo>
                    <a:pt x="715" y="151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2"/>
                  </a:lnTo>
                  <a:lnTo>
                    <a:pt x="739" y="162"/>
                  </a:lnTo>
                  <a:lnTo>
                    <a:pt x="746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2" y="123"/>
                  </a:lnTo>
                  <a:lnTo>
                    <a:pt x="774" y="89"/>
                  </a:lnTo>
                  <a:lnTo>
                    <a:pt x="774" y="75"/>
                  </a:lnTo>
                  <a:lnTo>
                    <a:pt x="772" y="60"/>
                  </a:lnTo>
                  <a:lnTo>
                    <a:pt x="770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2"/>
                  </a:lnTo>
                  <a:lnTo>
                    <a:pt x="750" y="19"/>
                  </a:lnTo>
                  <a:lnTo>
                    <a:pt x="744" y="17"/>
                  </a:lnTo>
                  <a:lnTo>
                    <a:pt x="739" y="17"/>
                  </a:lnTo>
                  <a:lnTo>
                    <a:pt x="737" y="17"/>
                  </a:lnTo>
                  <a:close/>
                  <a:moveTo>
                    <a:pt x="465" y="17"/>
                  </a:moveTo>
                  <a:lnTo>
                    <a:pt x="458" y="19"/>
                  </a:lnTo>
                  <a:lnTo>
                    <a:pt x="448" y="21"/>
                  </a:lnTo>
                  <a:lnTo>
                    <a:pt x="443" y="26"/>
                  </a:lnTo>
                  <a:lnTo>
                    <a:pt x="437" y="36"/>
                  </a:lnTo>
                  <a:lnTo>
                    <a:pt x="432" y="58"/>
                  </a:lnTo>
                  <a:lnTo>
                    <a:pt x="430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3" y="132"/>
                  </a:lnTo>
                  <a:lnTo>
                    <a:pt x="437" y="142"/>
                  </a:lnTo>
                  <a:lnTo>
                    <a:pt x="443" y="151"/>
                  </a:lnTo>
                  <a:lnTo>
                    <a:pt x="448" y="158"/>
                  </a:lnTo>
                  <a:lnTo>
                    <a:pt x="454" y="160"/>
                  </a:lnTo>
                  <a:lnTo>
                    <a:pt x="459" y="162"/>
                  </a:lnTo>
                  <a:lnTo>
                    <a:pt x="465" y="162"/>
                  </a:lnTo>
                  <a:lnTo>
                    <a:pt x="465" y="162"/>
                  </a:lnTo>
                  <a:lnTo>
                    <a:pt x="474" y="162"/>
                  </a:lnTo>
                  <a:lnTo>
                    <a:pt x="482" y="158"/>
                  </a:lnTo>
                  <a:lnTo>
                    <a:pt x="487" y="153"/>
                  </a:lnTo>
                  <a:lnTo>
                    <a:pt x="493" y="145"/>
                  </a:lnTo>
                  <a:lnTo>
                    <a:pt x="500" y="123"/>
                  </a:lnTo>
                  <a:lnTo>
                    <a:pt x="502" y="89"/>
                  </a:lnTo>
                  <a:lnTo>
                    <a:pt x="502" y="75"/>
                  </a:lnTo>
                  <a:lnTo>
                    <a:pt x="500" y="60"/>
                  </a:lnTo>
                  <a:lnTo>
                    <a:pt x="499" y="49"/>
                  </a:lnTo>
                  <a:lnTo>
                    <a:pt x="495" y="37"/>
                  </a:lnTo>
                  <a:lnTo>
                    <a:pt x="489" y="28"/>
                  </a:lnTo>
                  <a:lnTo>
                    <a:pt x="482" y="22"/>
                  </a:lnTo>
                  <a:lnTo>
                    <a:pt x="478" y="19"/>
                  </a:lnTo>
                  <a:lnTo>
                    <a:pt x="473" y="17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3" y="17"/>
                  </a:moveTo>
                  <a:lnTo>
                    <a:pt x="184" y="19"/>
                  </a:lnTo>
                  <a:lnTo>
                    <a:pt x="176" y="21"/>
                  </a:lnTo>
                  <a:lnTo>
                    <a:pt x="171" y="26"/>
                  </a:lnTo>
                  <a:lnTo>
                    <a:pt x="165" y="36"/>
                  </a:lnTo>
                  <a:lnTo>
                    <a:pt x="160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60" y="119"/>
                  </a:lnTo>
                  <a:lnTo>
                    <a:pt x="162" y="132"/>
                  </a:lnTo>
                  <a:lnTo>
                    <a:pt x="165" y="142"/>
                  </a:lnTo>
                  <a:lnTo>
                    <a:pt x="171" y="151"/>
                  </a:lnTo>
                  <a:lnTo>
                    <a:pt x="176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3" y="162"/>
                  </a:lnTo>
                  <a:lnTo>
                    <a:pt x="193" y="162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3"/>
                  </a:lnTo>
                  <a:lnTo>
                    <a:pt x="221" y="145"/>
                  </a:lnTo>
                  <a:lnTo>
                    <a:pt x="229" y="123"/>
                  </a:lnTo>
                  <a:lnTo>
                    <a:pt x="230" y="89"/>
                  </a:lnTo>
                  <a:lnTo>
                    <a:pt x="229" y="75"/>
                  </a:lnTo>
                  <a:lnTo>
                    <a:pt x="229" y="60"/>
                  </a:lnTo>
                  <a:lnTo>
                    <a:pt x="225" y="49"/>
                  </a:lnTo>
                  <a:lnTo>
                    <a:pt x="221" y="37"/>
                  </a:lnTo>
                  <a:lnTo>
                    <a:pt x="217" y="28"/>
                  </a:lnTo>
                  <a:lnTo>
                    <a:pt x="210" y="22"/>
                  </a:lnTo>
                  <a:lnTo>
                    <a:pt x="206" y="19"/>
                  </a:lnTo>
                  <a:lnTo>
                    <a:pt x="199" y="17"/>
                  </a:lnTo>
                  <a:lnTo>
                    <a:pt x="193" y="17"/>
                  </a:lnTo>
                  <a:lnTo>
                    <a:pt x="193" y="17"/>
                  </a:lnTo>
                  <a:close/>
                  <a:moveTo>
                    <a:pt x="57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29" y="36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2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2"/>
                  </a:lnTo>
                  <a:lnTo>
                    <a:pt x="57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89"/>
                  </a:lnTo>
                  <a:lnTo>
                    <a:pt x="93" y="75"/>
                  </a:lnTo>
                  <a:lnTo>
                    <a:pt x="93" y="60"/>
                  </a:lnTo>
                  <a:lnTo>
                    <a:pt x="89" y="49"/>
                  </a:lnTo>
                  <a:lnTo>
                    <a:pt x="85" y="37"/>
                  </a:lnTo>
                  <a:lnTo>
                    <a:pt x="82" y="28"/>
                  </a:lnTo>
                  <a:lnTo>
                    <a:pt x="74" y="22"/>
                  </a:lnTo>
                  <a:lnTo>
                    <a:pt x="68" y="19"/>
                  </a:lnTo>
                  <a:lnTo>
                    <a:pt x="63" y="17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2"/>
                  </a:lnTo>
                  <a:lnTo>
                    <a:pt x="2405" y="9"/>
                  </a:lnTo>
                  <a:lnTo>
                    <a:pt x="2414" y="22"/>
                  </a:lnTo>
                  <a:lnTo>
                    <a:pt x="2424" y="39"/>
                  </a:lnTo>
                  <a:lnTo>
                    <a:pt x="2427" y="62"/>
                  </a:lnTo>
                  <a:lnTo>
                    <a:pt x="2429" y="89"/>
                  </a:lnTo>
                  <a:lnTo>
                    <a:pt x="2427" y="117"/>
                  </a:lnTo>
                  <a:lnTo>
                    <a:pt x="2422" y="140"/>
                  </a:lnTo>
                  <a:lnTo>
                    <a:pt x="2414" y="158"/>
                  </a:lnTo>
                  <a:lnTo>
                    <a:pt x="2403" y="169"/>
                  </a:lnTo>
                  <a:lnTo>
                    <a:pt x="2388" y="177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7"/>
                  </a:lnTo>
                  <a:lnTo>
                    <a:pt x="2338" y="169"/>
                  </a:lnTo>
                  <a:lnTo>
                    <a:pt x="2329" y="156"/>
                  </a:lnTo>
                  <a:lnTo>
                    <a:pt x="2319" y="138"/>
                  </a:lnTo>
                  <a:lnTo>
                    <a:pt x="2316" y="116"/>
                  </a:lnTo>
                  <a:lnTo>
                    <a:pt x="2314" y="89"/>
                  </a:lnTo>
                  <a:lnTo>
                    <a:pt x="2316" y="62"/>
                  </a:lnTo>
                  <a:lnTo>
                    <a:pt x="2321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9"/>
                  </a:lnTo>
                  <a:lnTo>
                    <a:pt x="2278" y="22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3" y="89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8" y="158"/>
                  </a:lnTo>
                  <a:lnTo>
                    <a:pt x="2267" y="169"/>
                  </a:lnTo>
                  <a:lnTo>
                    <a:pt x="2252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2" y="169"/>
                  </a:lnTo>
                  <a:lnTo>
                    <a:pt x="2191" y="156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89"/>
                  </a:lnTo>
                  <a:lnTo>
                    <a:pt x="2180" y="62"/>
                  </a:lnTo>
                  <a:lnTo>
                    <a:pt x="2185" y="39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2"/>
                  </a:lnTo>
                  <a:lnTo>
                    <a:pt x="2131" y="9"/>
                  </a:lnTo>
                  <a:lnTo>
                    <a:pt x="2143" y="22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7" y="89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8"/>
                  </a:lnTo>
                  <a:lnTo>
                    <a:pt x="2131" y="169"/>
                  </a:lnTo>
                  <a:lnTo>
                    <a:pt x="2116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1" y="177"/>
                  </a:lnTo>
                  <a:lnTo>
                    <a:pt x="2066" y="169"/>
                  </a:lnTo>
                  <a:lnTo>
                    <a:pt x="2055" y="156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89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2"/>
                  </a:lnTo>
                  <a:lnTo>
                    <a:pt x="2068" y="9"/>
                  </a:lnTo>
                  <a:lnTo>
                    <a:pt x="2081" y="2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2"/>
                  </a:lnTo>
                  <a:lnTo>
                    <a:pt x="1995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20" y="62"/>
                  </a:lnTo>
                  <a:lnTo>
                    <a:pt x="2020" y="89"/>
                  </a:lnTo>
                  <a:lnTo>
                    <a:pt x="2020" y="117"/>
                  </a:lnTo>
                  <a:lnTo>
                    <a:pt x="2014" y="140"/>
                  </a:lnTo>
                  <a:lnTo>
                    <a:pt x="2007" y="158"/>
                  </a:lnTo>
                  <a:lnTo>
                    <a:pt x="1995" y="169"/>
                  </a:lnTo>
                  <a:lnTo>
                    <a:pt x="1981" y="177"/>
                  </a:lnTo>
                  <a:lnTo>
                    <a:pt x="1964" y="181"/>
                  </a:lnTo>
                  <a:lnTo>
                    <a:pt x="1964" y="181"/>
                  </a:lnTo>
                  <a:lnTo>
                    <a:pt x="1945" y="177"/>
                  </a:lnTo>
                  <a:lnTo>
                    <a:pt x="1930" y="169"/>
                  </a:lnTo>
                  <a:lnTo>
                    <a:pt x="1919" y="156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6" y="89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2" y="9"/>
                  </a:lnTo>
                  <a:lnTo>
                    <a:pt x="1945" y="2"/>
                  </a:lnTo>
                  <a:lnTo>
                    <a:pt x="1964" y="0"/>
                  </a:lnTo>
                  <a:close/>
                  <a:moveTo>
                    <a:pt x="1832" y="0"/>
                  </a:moveTo>
                  <a:lnTo>
                    <a:pt x="1841" y="0"/>
                  </a:lnTo>
                  <a:lnTo>
                    <a:pt x="1841" y="158"/>
                  </a:lnTo>
                  <a:lnTo>
                    <a:pt x="1874" y="158"/>
                  </a:lnTo>
                  <a:lnTo>
                    <a:pt x="1874" y="177"/>
                  </a:lnTo>
                  <a:lnTo>
                    <a:pt x="1785" y="177"/>
                  </a:lnTo>
                  <a:lnTo>
                    <a:pt x="1785" y="158"/>
                  </a:lnTo>
                  <a:lnTo>
                    <a:pt x="1820" y="158"/>
                  </a:lnTo>
                  <a:lnTo>
                    <a:pt x="1820" y="37"/>
                  </a:lnTo>
                  <a:lnTo>
                    <a:pt x="1824" y="22"/>
                  </a:lnTo>
                  <a:lnTo>
                    <a:pt x="1813" y="36"/>
                  </a:lnTo>
                  <a:lnTo>
                    <a:pt x="1785" y="54"/>
                  </a:lnTo>
                  <a:lnTo>
                    <a:pt x="1776" y="41"/>
                  </a:lnTo>
                  <a:lnTo>
                    <a:pt x="1832" y="0"/>
                  </a:lnTo>
                  <a:close/>
                  <a:moveTo>
                    <a:pt x="1690" y="0"/>
                  </a:moveTo>
                  <a:lnTo>
                    <a:pt x="1690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2" y="39"/>
                  </a:lnTo>
                  <a:lnTo>
                    <a:pt x="1746" y="62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2" y="140"/>
                  </a:lnTo>
                  <a:lnTo>
                    <a:pt x="1733" y="158"/>
                  </a:lnTo>
                  <a:lnTo>
                    <a:pt x="1722" y="169"/>
                  </a:lnTo>
                  <a:lnTo>
                    <a:pt x="1709" y="177"/>
                  </a:lnTo>
                  <a:lnTo>
                    <a:pt x="1690" y="181"/>
                  </a:lnTo>
                  <a:lnTo>
                    <a:pt x="1690" y="181"/>
                  </a:lnTo>
                  <a:lnTo>
                    <a:pt x="1673" y="177"/>
                  </a:lnTo>
                  <a:lnTo>
                    <a:pt x="1658" y="169"/>
                  </a:lnTo>
                  <a:lnTo>
                    <a:pt x="1647" y="156"/>
                  </a:lnTo>
                  <a:lnTo>
                    <a:pt x="1640" y="138"/>
                  </a:lnTo>
                  <a:lnTo>
                    <a:pt x="1634" y="116"/>
                  </a:lnTo>
                  <a:lnTo>
                    <a:pt x="1634" y="89"/>
                  </a:lnTo>
                  <a:lnTo>
                    <a:pt x="1634" y="62"/>
                  </a:lnTo>
                  <a:lnTo>
                    <a:pt x="1640" y="39"/>
                  </a:lnTo>
                  <a:lnTo>
                    <a:pt x="1647" y="22"/>
                  </a:lnTo>
                  <a:lnTo>
                    <a:pt x="1658" y="9"/>
                  </a:lnTo>
                  <a:lnTo>
                    <a:pt x="1673" y="2"/>
                  </a:lnTo>
                  <a:lnTo>
                    <a:pt x="1690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6" y="39"/>
                  </a:lnTo>
                  <a:lnTo>
                    <a:pt x="1610" y="62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6" y="140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3" y="177"/>
                  </a:lnTo>
                  <a:lnTo>
                    <a:pt x="1554" y="181"/>
                  </a:lnTo>
                  <a:lnTo>
                    <a:pt x="1554" y="181"/>
                  </a:lnTo>
                  <a:lnTo>
                    <a:pt x="1537" y="177"/>
                  </a:lnTo>
                  <a:lnTo>
                    <a:pt x="1523" y="169"/>
                  </a:lnTo>
                  <a:lnTo>
                    <a:pt x="1511" y="156"/>
                  </a:lnTo>
                  <a:lnTo>
                    <a:pt x="1504" y="138"/>
                  </a:lnTo>
                  <a:lnTo>
                    <a:pt x="1498" y="116"/>
                  </a:lnTo>
                  <a:lnTo>
                    <a:pt x="1497" y="89"/>
                  </a:lnTo>
                  <a:lnTo>
                    <a:pt x="1498" y="62"/>
                  </a:lnTo>
                  <a:lnTo>
                    <a:pt x="1504" y="39"/>
                  </a:lnTo>
                  <a:lnTo>
                    <a:pt x="1511" y="22"/>
                  </a:lnTo>
                  <a:lnTo>
                    <a:pt x="1523" y="9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24" y="0"/>
                  </a:moveTo>
                  <a:lnTo>
                    <a:pt x="1431" y="0"/>
                  </a:lnTo>
                  <a:lnTo>
                    <a:pt x="1431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7" y="177"/>
                  </a:lnTo>
                  <a:lnTo>
                    <a:pt x="1377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2"/>
                  </a:lnTo>
                  <a:lnTo>
                    <a:pt x="1405" y="36"/>
                  </a:lnTo>
                  <a:lnTo>
                    <a:pt x="1377" y="54"/>
                  </a:lnTo>
                  <a:lnTo>
                    <a:pt x="1368" y="41"/>
                  </a:lnTo>
                  <a:lnTo>
                    <a:pt x="1424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7" y="22"/>
                  </a:lnTo>
                  <a:lnTo>
                    <a:pt x="1335" y="39"/>
                  </a:lnTo>
                  <a:lnTo>
                    <a:pt x="1338" y="62"/>
                  </a:lnTo>
                  <a:lnTo>
                    <a:pt x="1340" y="89"/>
                  </a:lnTo>
                  <a:lnTo>
                    <a:pt x="1338" y="117"/>
                  </a:lnTo>
                  <a:lnTo>
                    <a:pt x="1333" y="140"/>
                  </a:lnTo>
                  <a:lnTo>
                    <a:pt x="1325" y="158"/>
                  </a:lnTo>
                  <a:lnTo>
                    <a:pt x="1314" y="169"/>
                  </a:lnTo>
                  <a:lnTo>
                    <a:pt x="1299" y="177"/>
                  </a:lnTo>
                  <a:lnTo>
                    <a:pt x="1282" y="181"/>
                  </a:lnTo>
                  <a:lnTo>
                    <a:pt x="1282" y="181"/>
                  </a:lnTo>
                  <a:lnTo>
                    <a:pt x="1264" y="177"/>
                  </a:lnTo>
                  <a:lnTo>
                    <a:pt x="1249" y="169"/>
                  </a:lnTo>
                  <a:lnTo>
                    <a:pt x="1240" y="156"/>
                  </a:lnTo>
                  <a:lnTo>
                    <a:pt x="1232" y="138"/>
                  </a:lnTo>
                  <a:lnTo>
                    <a:pt x="1227" y="116"/>
                  </a:lnTo>
                  <a:lnTo>
                    <a:pt x="1225" y="89"/>
                  </a:lnTo>
                  <a:lnTo>
                    <a:pt x="1227" y="62"/>
                  </a:lnTo>
                  <a:lnTo>
                    <a:pt x="1232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2" y="0"/>
                  </a:lnTo>
                  <a:close/>
                  <a:moveTo>
                    <a:pt x="1150" y="0"/>
                  </a:moveTo>
                  <a:lnTo>
                    <a:pt x="1160" y="0"/>
                  </a:lnTo>
                  <a:lnTo>
                    <a:pt x="1160" y="158"/>
                  </a:lnTo>
                  <a:lnTo>
                    <a:pt x="1193" y="158"/>
                  </a:lnTo>
                  <a:lnTo>
                    <a:pt x="1193" y="177"/>
                  </a:lnTo>
                  <a:lnTo>
                    <a:pt x="1106" y="177"/>
                  </a:lnTo>
                  <a:lnTo>
                    <a:pt x="1106" y="158"/>
                  </a:lnTo>
                  <a:lnTo>
                    <a:pt x="1141" y="158"/>
                  </a:lnTo>
                  <a:lnTo>
                    <a:pt x="1141" y="37"/>
                  </a:lnTo>
                  <a:lnTo>
                    <a:pt x="1143" y="22"/>
                  </a:lnTo>
                  <a:lnTo>
                    <a:pt x="1133" y="36"/>
                  </a:lnTo>
                  <a:lnTo>
                    <a:pt x="1106" y="54"/>
                  </a:lnTo>
                  <a:lnTo>
                    <a:pt x="1096" y="41"/>
                  </a:lnTo>
                  <a:lnTo>
                    <a:pt x="1150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7" y="158"/>
                  </a:lnTo>
                  <a:lnTo>
                    <a:pt x="1057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3" y="158"/>
                  </a:lnTo>
                  <a:lnTo>
                    <a:pt x="1003" y="37"/>
                  </a:lnTo>
                  <a:lnTo>
                    <a:pt x="1007" y="22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60" y="41"/>
                  </a:lnTo>
                  <a:lnTo>
                    <a:pt x="1014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2"/>
                  </a:lnTo>
                  <a:lnTo>
                    <a:pt x="906" y="9"/>
                  </a:lnTo>
                  <a:lnTo>
                    <a:pt x="917" y="22"/>
                  </a:lnTo>
                  <a:lnTo>
                    <a:pt x="925" y="39"/>
                  </a:lnTo>
                  <a:lnTo>
                    <a:pt x="931" y="62"/>
                  </a:lnTo>
                  <a:lnTo>
                    <a:pt x="931" y="89"/>
                  </a:lnTo>
                  <a:lnTo>
                    <a:pt x="931" y="117"/>
                  </a:lnTo>
                  <a:lnTo>
                    <a:pt x="925" y="140"/>
                  </a:lnTo>
                  <a:lnTo>
                    <a:pt x="917" y="158"/>
                  </a:lnTo>
                  <a:lnTo>
                    <a:pt x="906" y="169"/>
                  </a:lnTo>
                  <a:lnTo>
                    <a:pt x="891" y="177"/>
                  </a:lnTo>
                  <a:lnTo>
                    <a:pt x="875" y="181"/>
                  </a:lnTo>
                  <a:lnTo>
                    <a:pt x="875" y="181"/>
                  </a:lnTo>
                  <a:lnTo>
                    <a:pt x="856" y="177"/>
                  </a:lnTo>
                  <a:lnTo>
                    <a:pt x="841" y="169"/>
                  </a:lnTo>
                  <a:lnTo>
                    <a:pt x="830" y="156"/>
                  </a:lnTo>
                  <a:lnTo>
                    <a:pt x="823" y="138"/>
                  </a:lnTo>
                  <a:lnTo>
                    <a:pt x="819" y="116"/>
                  </a:lnTo>
                  <a:lnTo>
                    <a:pt x="817" y="89"/>
                  </a:lnTo>
                  <a:lnTo>
                    <a:pt x="819" y="62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5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5" y="62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8"/>
                  </a:lnTo>
                  <a:lnTo>
                    <a:pt x="769" y="169"/>
                  </a:lnTo>
                  <a:lnTo>
                    <a:pt x="756" y="177"/>
                  </a:lnTo>
                  <a:lnTo>
                    <a:pt x="739" y="181"/>
                  </a:lnTo>
                  <a:lnTo>
                    <a:pt x="737" y="181"/>
                  </a:lnTo>
                  <a:lnTo>
                    <a:pt x="720" y="177"/>
                  </a:lnTo>
                  <a:lnTo>
                    <a:pt x="705" y="169"/>
                  </a:lnTo>
                  <a:lnTo>
                    <a:pt x="694" y="156"/>
                  </a:lnTo>
                  <a:lnTo>
                    <a:pt x="687" y="138"/>
                  </a:lnTo>
                  <a:lnTo>
                    <a:pt x="683" y="116"/>
                  </a:lnTo>
                  <a:lnTo>
                    <a:pt x="681" y="89"/>
                  </a:lnTo>
                  <a:lnTo>
                    <a:pt x="683" y="62"/>
                  </a:lnTo>
                  <a:lnTo>
                    <a:pt x="687" y="39"/>
                  </a:lnTo>
                  <a:lnTo>
                    <a:pt x="696" y="22"/>
                  </a:lnTo>
                  <a:lnTo>
                    <a:pt x="707" y="9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58"/>
                  </a:lnTo>
                  <a:lnTo>
                    <a:pt x="649" y="158"/>
                  </a:lnTo>
                  <a:lnTo>
                    <a:pt x="649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5" y="158"/>
                  </a:lnTo>
                  <a:lnTo>
                    <a:pt x="595" y="37"/>
                  </a:lnTo>
                  <a:lnTo>
                    <a:pt x="597" y="22"/>
                  </a:lnTo>
                  <a:lnTo>
                    <a:pt x="588" y="36"/>
                  </a:lnTo>
                  <a:lnTo>
                    <a:pt x="560" y="54"/>
                  </a:lnTo>
                  <a:lnTo>
                    <a:pt x="551" y="41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7" y="39"/>
                  </a:lnTo>
                  <a:lnTo>
                    <a:pt x="521" y="62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7" y="140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4" y="177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8" y="177"/>
                  </a:lnTo>
                  <a:lnTo>
                    <a:pt x="433" y="169"/>
                  </a:lnTo>
                  <a:lnTo>
                    <a:pt x="422" y="156"/>
                  </a:lnTo>
                  <a:lnTo>
                    <a:pt x="415" y="138"/>
                  </a:lnTo>
                  <a:lnTo>
                    <a:pt x="409" y="116"/>
                  </a:lnTo>
                  <a:lnTo>
                    <a:pt x="409" y="89"/>
                  </a:lnTo>
                  <a:lnTo>
                    <a:pt x="409" y="62"/>
                  </a:lnTo>
                  <a:lnTo>
                    <a:pt x="415" y="39"/>
                  </a:lnTo>
                  <a:lnTo>
                    <a:pt x="422" y="22"/>
                  </a:lnTo>
                  <a:lnTo>
                    <a:pt x="433" y="9"/>
                  </a:lnTo>
                  <a:lnTo>
                    <a:pt x="448" y="2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8" y="177"/>
                  </a:lnTo>
                  <a:lnTo>
                    <a:pt x="288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5" y="22"/>
                  </a:lnTo>
                  <a:lnTo>
                    <a:pt x="316" y="36"/>
                  </a:lnTo>
                  <a:lnTo>
                    <a:pt x="288" y="54"/>
                  </a:lnTo>
                  <a:lnTo>
                    <a:pt x="279" y="41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8" y="22"/>
                  </a:lnTo>
                  <a:lnTo>
                    <a:pt x="245" y="39"/>
                  </a:lnTo>
                  <a:lnTo>
                    <a:pt x="249" y="62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40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7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75" y="177"/>
                  </a:lnTo>
                  <a:lnTo>
                    <a:pt x="162" y="169"/>
                  </a:lnTo>
                  <a:lnTo>
                    <a:pt x="150" y="156"/>
                  </a:lnTo>
                  <a:lnTo>
                    <a:pt x="143" y="138"/>
                  </a:lnTo>
                  <a:lnTo>
                    <a:pt x="137" y="116"/>
                  </a:lnTo>
                  <a:lnTo>
                    <a:pt x="136" y="89"/>
                  </a:lnTo>
                  <a:lnTo>
                    <a:pt x="137" y="62"/>
                  </a:lnTo>
                  <a:lnTo>
                    <a:pt x="143" y="39"/>
                  </a:lnTo>
                  <a:lnTo>
                    <a:pt x="150" y="22"/>
                  </a:lnTo>
                  <a:lnTo>
                    <a:pt x="162" y="9"/>
                  </a:lnTo>
                  <a:lnTo>
                    <a:pt x="176" y="2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9"/>
                  </a:lnTo>
                  <a:lnTo>
                    <a:pt x="100" y="22"/>
                  </a:lnTo>
                  <a:lnTo>
                    <a:pt x="108" y="39"/>
                  </a:lnTo>
                  <a:lnTo>
                    <a:pt x="113" y="62"/>
                  </a:lnTo>
                  <a:lnTo>
                    <a:pt x="115" y="89"/>
                  </a:lnTo>
                  <a:lnTo>
                    <a:pt x="113" y="117"/>
                  </a:lnTo>
                  <a:lnTo>
                    <a:pt x="108" y="140"/>
                  </a:lnTo>
                  <a:lnTo>
                    <a:pt x="100" y="158"/>
                  </a:lnTo>
                  <a:lnTo>
                    <a:pt x="89" y="169"/>
                  </a:lnTo>
                  <a:lnTo>
                    <a:pt x="74" y="177"/>
                  </a:lnTo>
                  <a:lnTo>
                    <a:pt x="57" y="181"/>
                  </a:lnTo>
                  <a:lnTo>
                    <a:pt x="57" y="181"/>
                  </a:lnTo>
                  <a:lnTo>
                    <a:pt x="39" y="177"/>
                  </a:lnTo>
                  <a:lnTo>
                    <a:pt x="24" y="169"/>
                  </a:lnTo>
                  <a:lnTo>
                    <a:pt x="14" y="156"/>
                  </a:lnTo>
                  <a:lnTo>
                    <a:pt x="5" y="138"/>
                  </a:lnTo>
                  <a:lnTo>
                    <a:pt x="1" y="116"/>
                  </a:lnTo>
                  <a:lnTo>
                    <a:pt x="0" y="89"/>
                  </a:lnTo>
                  <a:lnTo>
                    <a:pt x="1" y="62"/>
                  </a:lnTo>
                  <a:lnTo>
                    <a:pt x="7" y="39"/>
                  </a:lnTo>
                  <a:lnTo>
                    <a:pt x="14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8">
              <a:extLst>
                <a:ext uri="{FF2B5EF4-FFF2-40B4-BE49-F238E27FC236}">
                  <a16:creationId xmlns:a16="http://schemas.microsoft.com/office/drawing/2014/main" id="{FCB25637-2616-47CD-9916-888EED9B3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1695451"/>
              <a:ext cx="3841750" cy="285750"/>
            </a:xfrm>
            <a:custGeom>
              <a:avLst/>
              <a:gdLst>
                <a:gd name="T0" fmla="*/ 2213 w 2420"/>
                <a:gd name="T1" fmla="*/ 150 h 180"/>
                <a:gd name="T2" fmla="*/ 2271 w 2420"/>
                <a:gd name="T3" fmla="*/ 74 h 180"/>
                <a:gd name="T4" fmla="*/ 1811 w 2420"/>
                <a:gd name="T5" fmla="*/ 22 h 180"/>
                <a:gd name="T6" fmla="*/ 1820 w 2420"/>
                <a:gd name="T7" fmla="*/ 162 h 180"/>
                <a:gd name="T8" fmla="*/ 1856 w 2420"/>
                <a:gd name="T9" fmla="*/ 37 h 180"/>
                <a:gd name="T10" fmla="*/ 1657 w 2420"/>
                <a:gd name="T11" fmla="*/ 57 h 180"/>
                <a:gd name="T12" fmla="*/ 1699 w 2420"/>
                <a:gd name="T13" fmla="*/ 162 h 180"/>
                <a:gd name="T14" fmla="*/ 1703 w 2420"/>
                <a:gd name="T15" fmla="*/ 20 h 180"/>
                <a:gd name="T16" fmla="*/ 1385 w 2420"/>
                <a:gd name="T17" fmla="*/ 119 h 180"/>
                <a:gd name="T18" fmla="*/ 1446 w 2420"/>
                <a:gd name="T19" fmla="*/ 145 h 180"/>
                <a:gd name="T20" fmla="*/ 1418 w 2420"/>
                <a:gd name="T21" fmla="*/ 16 h 180"/>
                <a:gd name="T22" fmla="*/ 1124 w 2420"/>
                <a:gd name="T23" fmla="*/ 150 h 180"/>
                <a:gd name="T24" fmla="*/ 1182 w 2420"/>
                <a:gd name="T25" fmla="*/ 74 h 180"/>
                <a:gd name="T26" fmla="*/ 994 w 2420"/>
                <a:gd name="T27" fmla="*/ 22 h 180"/>
                <a:gd name="T28" fmla="*/ 1003 w 2420"/>
                <a:gd name="T29" fmla="*/ 162 h 180"/>
                <a:gd name="T30" fmla="*/ 1038 w 2420"/>
                <a:gd name="T31" fmla="*/ 37 h 180"/>
                <a:gd name="T32" fmla="*/ 839 w 2420"/>
                <a:gd name="T33" fmla="*/ 57 h 180"/>
                <a:gd name="T34" fmla="*/ 882 w 2420"/>
                <a:gd name="T35" fmla="*/ 162 h 180"/>
                <a:gd name="T36" fmla="*/ 886 w 2420"/>
                <a:gd name="T37" fmla="*/ 20 h 180"/>
                <a:gd name="T38" fmla="*/ 703 w 2420"/>
                <a:gd name="T39" fmla="*/ 119 h 180"/>
                <a:gd name="T40" fmla="*/ 765 w 2420"/>
                <a:gd name="T41" fmla="*/ 145 h 180"/>
                <a:gd name="T42" fmla="*/ 737 w 2420"/>
                <a:gd name="T43" fmla="*/ 16 h 180"/>
                <a:gd name="T44" fmla="*/ 307 w 2420"/>
                <a:gd name="T45" fmla="*/ 150 h 180"/>
                <a:gd name="T46" fmla="*/ 366 w 2420"/>
                <a:gd name="T47" fmla="*/ 74 h 180"/>
                <a:gd name="T48" fmla="*/ 41 w 2420"/>
                <a:gd name="T49" fmla="*/ 22 h 180"/>
                <a:gd name="T50" fmla="*/ 52 w 2420"/>
                <a:gd name="T51" fmla="*/ 162 h 180"/>
                <a:gd name="T52" fmla="*/ 85 w 2420"/>
                <a:gd name="T53" fmla="*/ 37 h 180"/>
                <a:gd name="T54" fmla="*/ 2331 w 2420"/>
                <a:gd name="T55" fmla="*/ 176 h 180"/>
                <a:gd name="T56" fmla="*/ 2269 w 2420"/>
                <a:gd name="T57" fmla="*/ 9 h 180"/>
                <a:gd name="T58" fmla="*/ 2217 w 2420"/>
                <a:gd name="T59" fmla="*/ 178 h 180"/>
                <a:gd name="T60" fmla="*/ 2103 w 2420"/>
                <a:gd name="T61" fmla="*/ 0 h 180"/>
                <a:gd name="T62" fmla="*/ 2049 w 2420"/>
                <a:gd name="T63" fmla="*/ 43 h 180"/>
                <a:gd name="T64" fmla="*/ 1949 w 2420"/>
                <a:gd name="T65" fmla="*/ 35 h 180"/>
                <a:gd name="T66" fmla="*/ 1882 w 2420"/>
                <a:gd name="T67" fmla="*/ 117 h 180"/>
                <a:gd name="T68" fmla="*/ 1770 w 2420"/>
                <a:gd name="T69" fmla="*/ 89 h 180"/>
                <a:gd name="T70" fmla="*/ 1742 w 2420"/>
                <a:gd name="T71" fmla="*/ 39 h 180"/>
                <a:gd name="T72" fmla="*/ 1647 w 2420"/>
                <a:gd name="T73" fmla="*/ 156 h 180"/>
                <a:gd name="T74" fmla="*/ 1567 w 2420"/>
                <a:gd name="T75" fmla="*/ 158 h 180"/>
                <a:gd name="T76" fmla="*/ 1418 w 2420"/>
                <a:gd name="T77" fmla="*/ 0 h 180"/>
                <a:gd name="T78" fmla="*/ 1435 w 2420"/>
                <a:gd name="T79" fmla="*/ 178 h 180"/>
                <a:gd name="T80" fmla="*/ 1387 w 2420"/>
                <a:gd name="T81" fmla="*/ 9 h 180"/>
                <a:gd name="T82" fmla="*/ 1279 w 2420"/>
                <a:gd name="T83" fmla="*/ 24 h 180"/>
                <a:gd name="T84" fmla="*/ 1204 w 2420"/>
                <a:gd name="T85" fmla="*/ 89 h 180"/>
                <a:gd name="T86" fmla="*/ 1091 w 2420"/>
                <a:gd name="T87" fmla="*/ 117 h 180"/>
                <a:gd name="T88" fmla="*/ 1053 w 2420"/>
                <a:gd name="T89" fmla="*/ 22 h 180"/>
                <a:gd name="T90" fmla="*/ 977 w 2420"/>
                <a:gd name="T91" fmla="*/ 169 h 180"/>
                <a:gd name="T92" fmla="*/ 875 w 2420"/>
                <a:gd name="T93" fmla="*/ 0 h 180"/>
                <a:gd name="T94" fmla="*/ 875 w 2420"/>
                <a:gd name="T95" fmla="*/ 180 h 180"/>
                <a:gd name="T96" fmla="*/ 856 w 2420"/>
                <a:gd name="T97" fmla="*/ 2 h 180"/>
                <a:gd name="T98" fmla="*/ 780 w 2420"/>
                <a:gd name="T99" fmla="*/ 158 h 180"/>
                <a:gd name="T100" fmla="*/ 687 w 2420"/>
                <a:gd name="T101" fmla="*/ 41 h 180"/>
                <a:gd name="T102" fmla="*/ 595 w 2420"/>
                <a:gd name="T103" fmla="*/ 158 h 180"/>
                <a:gd name="T104" fmla="*/ 424 w 2420"/>
                <a:gd name="T105" fmla="*/ 176 h 180"/>
                <a:gd name="T106" fmla="*/ 363 w 2420"/>
                <a:gd name="T107" fmla="*/ 9 h 180"/>
                <a:gd name="T108" fmla="*/ 311 w 2420"/>
                <a:gd name="T109" fmla="*/ 178 h 180"/>
                <a:gd name="T110" fmla="*/ 197 w 2420"/>
                <a:gd name="T111" fmla="*/ 0 h 180"/>
                <a:gd name="T112" fmla="*/ 143 w 2420"/>
                <a:gd name="T113" fmla="*/ 43 h 180"/>
                <a:gd name="T114" fmla="*/ 100 w 2420"/>
                <a:gd name="T115" fmla="*/ 158 h 180"/>
                <a:gd name="T116" fmla="*/ 7 w 2420"/>
                <a:gd name="T117" fmla="*/ 4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20" h="180">
                  <a:moveTo>
                    <a:pt x="2236" y="16"/>
                  </a:moveTo>
                  <a:lnTo>
                    <a:pt x="2226" y="18"/>
                  </a:lnTo>
                  <a:lnTo>
                    <a:pt x="2219" y="22"/>
                  </a:lnTo>
                  <a:lnTo>
                    <a:pt x="2213" y="28"/>
                  </a:lnTo>
                  <a:lnTo>
                    <a:pt x="2208" y="35"/>
                  </a:lnTo>
                  <a:lnTo>
                    <a:pt x="2200" y="57"/>
                  </a:lnTo>
                  <a:lnTo>
                    <a:pt x="2198" y="89"/>
                  </a:lnTo>
                  <a:lnTo>
                    <a:pt x="2200" y="106"/>
                  </a:lnTo>
                  <a:lnTo>
                    <a:pt x="2200" y="119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3" y="150"/>
                  </a:lnTo>
                  <a:lnTo>
                    <a:pt x="2219" y="158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3"/>
                  </a:lnTo>
                  <a:lnTo>
                    <a:pt x="2236" y="163"/>
                  </a:lnTo>
                  <a:lnTo>
                    <a:pt x="2245" y="162"/>
                  </a:lnTo>
                  <a:lnTo>
                    <a:pt x="2252" y="158"/>
                  </a:lnTo>
                  <a:lnTo>
                    <a:pt x="2258" y="152"/>
                  </a:lnTo>
                  <a:lnTo>
                    <a:pt x="2264" y="145"/>
                  </a:lnTo>
                  <a:lnTo>
                    <a:pt x="2269" y="123"/>
                  </a:lnTo>
                  <a:lnTo>
                    <a:pt x="2273" y="89"/>
                  </a:lnTo>
                  <a:lnTo>
                    <a:pt x="2271" y="74"/>
                  </a:lnTo>
                  <a:lnTo>
                    <a:pt x="2271" y="61"/>
                  </a:lnTo>
                  <a:lnTo>
                    <a:pt x="2267" y="48"/>
                  </a:lnTo>
                  <a:lnTo>
                    <a:pt x="2264" y="37"/>
                  </a:lnTo>
                  <a:lnTo>
                    <a:pt x="2258" y="29"/>
                  </a:lnTo>
                  <a:lnTo>
                    <a:pt x="2252" y="22"/>
                  </a:lnTo>
                  <a:lnTo>
                    <a:pt x="2247" y="20"/>
                  </a:lnTo>
                  <a:lnTo>
                    <a:pt x="2241" y="18"/>
                  </a:lnTo>
                  <a:lnTo>
                    <a:pt x="2236" y="16"/>
                  </a:lnTo>
                  <a:lnTo>
                    <a:pt x="2236" y="16"/>
                  </a:lnTo>
                  <a:close/>
                  <a:moveTo>
                    <a:pt x="1826" y="16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7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4" y="132"/>
                  </a:lnTo>
                  <a:lnTo>
                    <a:pt x="1800" y="143"/>
                  </a:lnTo>
                  <a:lnTo>
                    <a:pt x="1804" y="150"/>
                  </a:lnTo>
                  <a:lnTo>
                    <a:pt x="1811" y="158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2"/>
                  </a:lnTo>
                  <a:lnTo>
                    <a:pt x="1843" y="158"/>
                  </a:lnTo>
                  <a:lnTo>
                    <a:pt x="1850" y="152"/>
                  </a:lnTo>
                  <a:lnTo>
                    <a:pt x="1854" y="145"/>
                  </a:lnTo>
                  <a:lnTo>
                    <a:pt x="1861" y="123"/>
                  </a:lnTo>
                  <a:lnTo>
                    <a:pt x="1863" y="89"/>
                  </a:lnTo>
                  <a:lnTo>
                    <a:pt x="1863" y="74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0" y="29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6"/>
                  </a:lnTo>
                  <a:lnTo>
                    <a:pt x="1826" y="16"/>
                  </a:lnTo>
                  <a:close/>
                  <a:moveTo>
                    <a:pt x="1690" y="16"/>
                  </a:moveTo>
                  <a:lnTo>
                    <a:pt x="1683" y="18"/>
                  </a:lnTo>
                  <a:lnTo>
                    <a:pt x="1675" y="22"/>
                  </a:lnTo>
                  <a:lnTo>
                    <a:pt x="1668" y="28"/>
                  </a:lnTo>
                  <a:lnTo>
                    <a:pt x="1662" y="35"/>
                  </a:lnTo>
                  <a:lnTo>
                    <a:pt x="1657" y="57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8" y="132"/>
                  </a:lnTo>
                  <a:lnTo>
                    <a:pt x="1662" y="143"/>
                  </a:lnTo>
                  <a:lnTo>
                    <a:pt x="1668" y="150"/>
                  </a:lnTo>
                  <a:lnTo>
                    <a:pt x="1675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0" y="163"/>
                  </a:lnTo>
                  <a:lnTo>
                    <a:pt x="1690" y="163"/>
                  </a:lnTo>
                  <a:lnTo>
                    <a:pt x="1699" y="162"/>
                  </a:lnTo>
                  <a:lnTo>
                    <a:pt x="1707" y="158"/>
                  </a:lnTo>
                  <a:lnTo>
                    <a:pt x="1714" y="152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7" y="89"/>
                  </a:lnTo>
                  <a:lnTo>
                    <a:pt x="1727" y="74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7"/>
                  </a:lnTo>
                  <a:lnTo>
                    <a:pt x="1714" y="29"/>
                  </a:lnTo>
                  <a:lnTo>
                    <a:pt x="1709" y="22"/>
                  </a:lnTo>
                  <a:lnTo>
                    <a:pt x="1703" y="20"/>
                  </a:lnTo>
                  <a:lnTo>
                    <a:pt x="1698" y="18"/>
                  </a:lnTo>
                  <a:lnTo>
                    <a:pt x="1690" y="16"/>
                  </a:lnTo>
                  <a:lnTo>
                    <a:pt x="1690" y="16"/>
                  </a:lnTo>
                  <a:close/>
                  <a:moveTo>
                    <a:pt x="1418" y="16"/>
                  </a:moveTo>
                  <a:lnTo>
                    <a:pt x="1409" y="18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0" y="35"/>
                  </a:lnTo>
                  <a:lnTo>
                    <a:pt x="1385" y="57"/>
                  </a:lnTo>
                  <a:lnTo>
                    <a:pt x="1381" y="89"/>
                  </a:lnTo>
                  <a:lnTo>
                    <a:pt x="1383" y="106"/>
                  </a:lnTo>
                  <a:lnTo>
                    <a:pt x="1385" y="119"/>
                  </a:lnTo>
                  <a:lnTo>
                    <a:pt x="1387" y="132"/>
                  </a:lnTo>
                  <a:lnTo>
                    <a:pt x="1390" y="143"/>
                  </a:lnTo>
                  <a:lnTo>
                    <a:pt x="1396" y="150"/>
                  </a:lnTo>
                  <a:lnTo>
                    <a:pt x="1402" y="158"/>
                  </a:lnTo>
                  <a:lnTo>
                    <a:pt x="1407" y="160"/>
                  </a:lnTo>
                  <a:lnTo>
                    <a:pt x="1413" y="162"/>
                  </a:lnTo>
                  <a:lnTo>
                    <a:pt x="1418" y="163"/>
                  </a:lnTo>
                  <a:lnTo>
                    <a:pt x="1418" y="163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2"/>
                  </a:lnTo>
                  <a:lnTo>
                    <a:pt x="1446" y="145"/>
                  </a:lnTo>
                  <a:lnTo>
                    <a:pt x="1454" y="123"/>
                  </a:lnTo>
                  <a:lnTo>
                    <a:pt x="1456" y="89"/>
                  </a:lnTo>
                  <a:lnTo>
                    <a:pt x="1456" y="74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6" y="37"/>
                  </a:lnTo>
                  <a:lnTo>
                    <a:pt x="1443" y="29"/>
                  </a:lnTo>
                  <a:lnTo>
                    <a:pt x="1435" y="22"/>
                  </a:lnTo>
                  <a:lnTo>
                    <a:pt x="1431" y="20"/>
                  </a:lnTo>
                  <a:lnTo>
                    <a:pt x="1426" y="18"/>
                  </a:lnTo>
                  <a:lnTo>
                    <a:pt x="1418" y="16"/>
                  </a:lnTo>
                  <a:lnTo>
                    <a:pt x="1418" y="16"/>
                  </a:lnTo>
                  <a:close/>
                  <a:moveTo>
                    <a:pt x="1146" y="16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7"/>
                  </a:lnTo>
                  <a:lnTo>
                    <a:pt x="1109" y="89"/>
                  </a:lnTo>
                  <a:lnTo>
                    <a:pt x="1111" y="106"/>
                  </a:lnTo>
                  <a:lnTo>
                    <a:pt x="1111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4" y="150"/>
                  </a:lnTo>
                  <a:lnTo>
                    <a:pt x="1130" y="158"/>
                  </a:lnTo>
                  <a:lnTo>
                    <a:pt x="1135" y="160"/>
                  </a:lnTo>
                  <a:lnTo>
                    <a:pt x="1141" y="162"/>
                  </a:lnTo>
                  <a:lnTo>
                    <a:pt x="1146" y="163"/>
                  </a:lnTo>
                  <a:lnTo>
                    <a:pt x="1146" y="163"/>
                  </a:lnTo>
                  <a:lnTo>
                    <a:pt x="1156" y="162"/>
                  </a:lnTo>
                  <a:lnTo>
                    <a:pt x="1163" y="158"/>
                  </a:lnTo>
                  <a:lnTo>
                    <a:pt x="1169" y="152"/>
                  </a:lnTo>
                  <a:lnTo>
                    <a:pt x="1174" y="145"/>
                  </a:lnTo>
                  <a:lnTo>
                    <a:pt x="1180" y="123"/>
                  </a:lnTo>
                  <a:lnTo>
                    <a:pt x="1184" y="89"/>
                  </a:lnTo>
                  <a:lnTo>
                    <a:pt x="1182" y="74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7"/>
                  </a:lnTo>
                  <a:lnTo>
                    <a:pt x="1169" y="29"/>
                  </a:lnTo>
                  <a:lnTo>
                    <a:pt x="1163" y="22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6" y="16"/>
                  </a:lnTo>
                  <a:lnTo>
                    <a:pt x="1146" y="16"/>
                  </a:lnTo>
                  <a:close/>
                  <a:moveTo>
                    <a:pt x="1011" y="16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7"/>
                  </a:lnTo>
                  <a:lnTo>
                    <a:pt x="973" y="89"/>
                  </a:lnTo>
                  <a:lnTo>
                    <a:pt x="973" y="106"/>
                  </a:lnTo>
                  <a:lnTo>
                    <a:pt x="975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8" y="150"/>
                  </a:lnTo>
                  <a:lnTo>
                    <a:pt x="994" y="158"/>
                  </a:lnTo>
                  <a:lnTo>
                    <a:pt x="999" y="160"/>
                  </a:lnTo>
                  <a:lnTo>
                    <a:pt x="1003" y="162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2"/>
                  </a:lnTo>
                  <a:lnTo>
                    <a:pt x="1027" y="158"/>
                  </a:lnTo>
                  <a:lnTo>
                    <a:pt x="1033" y="152"/>
                  </a:lnTo>
                  <a:lnTo>
                    <a:pt x="1038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7"/>
                  </a:lnTo>
                  <a:lnTo>
                    <a:pt x="1033" y="29"/>
                  </a:lnTo>
                  <a:lnTo>
                    <a:pt x="1027" y="22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6"/>
                  </a:lnTo>
                  <a:lnTo>
                    <a:pt x="1011" y="16"/>
                  </a:lnTo>
                  <a:close/>
                  <a:moveTo>
                    <a:pt x="875" y="16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7"/>
                  </a:lnTo>
                  <a:lnTo>
                    <a:pt x="837" y="89"/>
                  </a:lnTo>
                  <a:lnTo>
                    <a:pt x="837" y="106"/>
                  </a:lnTo>
                  <a:lnTo>
                    <a:pt x="839" y="119"/>
                  </a:lnTo>
                  <a:lnTo>
                    <a:pt x="843" y="132"/>
                  </a:lnTo>
                  <a:lnTo>
                    <a:pt x="847" y="143"/>
                  </a:lnTo>
                  <a:lnTo>
                    <a:pt x="850" y="150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7" y="162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3" y="145"/>
                  </a:lnTo>
                  <a:lnTo>
                    <a:pt x="908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7"/>
                  </a:lnTo>
                  <a:lnTo>
                    <a:pt x="897" y="29"/>
                  </a:lnTo>
                  <a:lnTo>
                    <a:pt x="891" y="22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6"/>
                  </a:lnTo>
                  <a:lnTo>
                    <a:pt x="875" y="16"/>
                  </a:lnTo>
                  <a:close/>
                  <a:moveTo>
                    <a:pt x="737" y="16"/>
                  </a:moveTo>
                  <a:lnTo>
                    <a:pt x="729" y="18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3" y="57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3" y="119"/>
                  </a:lnTo>
                  <a:lnTo>
                    <a:pt x="705" y="132"/>
                  </a:lnTo>
                  <a:lnTo>
                    <a:pt x="711" y="143"/>
                  </a:lnTo>
                  <a:lnTo>
                    <a:pt x="715" y="150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3"/>
                  </a:lnTo>
                  <a:lnTo>
                    <a:pt x="739" y="163"/>
                  </a:lnTo>
                  <a:lnTo>
                    <a:pt x="746" y="162"/>
                  </a:lnTo>
                  <a:lnTo>
                    <a:pt x="754" y="158"/>
                  </a:lnTo>
                  <a:lnTo>
                    <a:pt x="761" y="152"/>
                  </a:lnTo>
                  <a:lnTo>
                    <a:pt x="765" y="145"/>
                  </a:lnTo>
                  <a:lnTo>
                    <a:pt x="772" y="123"/>
                  </a:lnTo>
                  <a:lnTo>
                    <a:pt x="774" y="89"/>
                  </a:lnTo>
                  <a:lnTo>
                    <a:pt x="774" y="74"/>
                  </a:lnTo>
                  <a:lnTo>
                    <a:pt x="772" y="61"/>
                  </a:lnTo>
                  <a:lnTo>
                    <a:pt x="770" y="48"/>
                  </a:lnTo>
                  <a:lnTo>
                    <a:pt x="767" y="37"/>
                  </a:lnTo>
                  <a:lnTo>
                    <a:pt x="761" y="29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4" y="18"/>
                  </a:lnTo>
                  <a:lnTo>
                    <a:pt x="739" y="16"/>
                  </a:lnTo>
                  <a:lnTo>
                    <a:pt x="737" y="16"/>
                  </a:lnTo>
                  <a:close/>
                  <a:moveTo>
                    <a:pt x="329" y="16"/>
                  </a:moveTo>
                  <a:lnTo>
                    <a:pt x="320" y="18"/>
                  </a:lnTo>
                  <a:lnTo>
                    <a:pt x="312" y="22"/>
                  </a:lnTo>
                  <a:lnTo>
                    <a:pt x="307" y="28"/>
                  </a:lnTo>
                  <a:lnTo>
                    <a:pt x="301" y="35"/>
                  </a:lnTo>
                  <a:lnTo>
                    <a:pt x="296" y="57"/>
                  </a:lnTo>
                  <a:lnTo>
                    <a:pt x="294" y="89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7" y="132"/>
                  </a:lnTo>
                  <a:lnTo>
                    <a:pt x="301" y="143"/>
                  </a:lnTo>
                  <a:lnTo>
                    <a:pt x="307" y="150"/>
                  </a:lnTo>
                  <a:lnTo>
                    <a:pt x="312" y="158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29" y="163"/>
                  </a:lnTo>
                  <a:lnTo>
                    <a:pt x="329" y="163"/>
                  </a:lnTo>
                  <a:lnTo>
                    <a:pt x="338" y="162"/>
                  </a:lnTo>
                  <a:lnTo>
                    <a:pt x="346" y="158"/>
                  </a:lnTo>
                  <a:lnTo>
                    <a:pt x="351" y="152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6" y="89"/>
                  </a:lnTo>
                  <a:lnTo>
                    <a:pt x="366" y="74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7"/>
                  </a:lnTo>
                  <a:lnTo>
                    <a:pt x="353" y="29"/>
                  </a:lnTo>
                  <a:lnTo>
                    <a:pt x="346" y="22"/>
                  </a:lnTo>
                  <a:lnTo>
                    <a:pt x="342" y="20"/>
                  </a:lnTo>
                  <a:lnTo>
                    <a:pt x="337" y="18"/>
                  </a:lnTo>
                  <a:lnTo>
                    <a:pt x="329" y="16"/>
                  </a:lnTo>
                  <a:lnTo>
                    <a:pt x="329" y="16"/>
                  </a:lnTo>
                  <a:close/>
                  <a:moveTo>
                    <a:pt x="57" y="16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7"/>
                  </a:lnTo>
                  <a:lnTo>
                    <a:pt x="20" y="89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3"/>
                  </a:lnTo>
                  <a:lnTo>
                    <a:pt x="35" y="150"/>
                  </a:lnTo>
                  <a:lnTo>
                    <a:pt x="41" y="158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89"/>
                  </a:lnTo>
                  <a:lnTo>
                    <a:pt x="93" y="74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7"/>
                  </a:lnTo>
                  <a:lnTo>
                    <a:pt x="82" y="29"/>
                  </a:lnTo>
                  <a:lnTo>
                    <a:pt x="74" y="22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6"/>
                  </a:lnTo>
                  <a:lnTo>
                    <a:pt x="57" y="16"/>
                  </a:lnTo>
                  <a:close/>
                  <a:moveTo>
                    <a:pt x="2375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20" y="158"/>
                  </a:lnTo>
                  <a:lnTo>
                    <a:pt x="2420" y="176"/>
                  </a:lnTo>
                  <a:lnTo>
                    <a:pt x="2331" y="176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1" y="43"/>
                  </a:lnTo>
                  <a:lnTo>
                    <a:pt x="2375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9"/>
                  </a:lnTo>
                  <a:lnTo>
                    <a:pt x="2278" y="22"/>
                  </a:lnTo>
                  <a:lnTo>
                    <a:pt x="2286" y="39"/>
                  </a:lnTo>
                  <a:lnTo>
                    <a:pt x="2292" y="61"/>
                  </a:lnTo>
                  <a:lnTo>
                    <a:pt x="2293" y="89"/>
                  </a:lnTo>
                  <a:lnTo>
                    <a:pt x="2292" y="117"/>
                  </a:lnTo>
                  <a:lnTo>
                    <a:pt x="2286" y="139"/>
                  </a:lnTo>
                  <a:lnTo>
                    <a:pt x="2278" y="158"/>
                  </a:lnTo>
                  <a:lnTo>
                    <a:pt x="2267" y="171"/>
                  </a:lnTo>
                  <a:lnTo>
                    <a:pt x="2252" y="178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8"/>
                  </a:lnTo>
                  <a:lnTo>
                    <a:pt x="2202" y="169"/>
                  </a:lnTo>
                  <a:lnTo>
                    <a:pt x="2191" y="156"/>
                  </a:lnTo>
                  <a:lnTo>
                    <a:pt x="2184" y="139"/>
                  </a:lnTo>
                  <a:lnTo>
                    <a:pt x="2180" y="117"/>
                  </a:lnTo>
                  <a:lnTo>
                    <a:pt x="2178" y="89"/>
                  </a:lnTo>
                  <a:lnTo>
                    <a:pt x="2180" y="63"/>
                  </a:lnTo>
                  <a:lnTo>
                    <a:pt x="2185" y="41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6" y="158"/>
                  </a:lnTo>
                  <a:lnTo>
                    <a:pt x="2146" y="176"/>
                  </a:lnTo>
                  <a:lnTo>
                    <a:pt x="2059" y="176"/>
                  </a:lnTo>
                  <a:lnTo>
                    <a:pt x="2059" y="158"/>
                  </a:lnTo>
                  <a:lnTo>
                    <a:pt x="2092" y="158"/>
                  </a:lnTo>
                  <a:lnTo>
                    <a:pt x="2092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58"/>
                  </a:lnTo>
                  <a:lnTo>
                    <a:pt x="2010" y="158"/>
                  </a:lnTo>
                  <a:lnTo>
                    <a:pt x="2010" y="176"/>
                  </a:lnTo>
                  <a:lnTo>
                    <a:pt x="1923" y="176"/>
                  </a:lnTo>
                  <a:lnTo>
                    <a:pt x="1923" y="158"/>
                  </a:lnTo>
                  <a:lnTo>
                    <a:pt x="1956" y="158"/>
                  </a:lnTo>
                  <a:lnTo>
                    <a:pt x="1956" y="39"/>
                  </a:lnTo>
                  <a:lnTo>
                    <a:pt x="1960" y="24"/>
                  </a:lnTo>
                  <a:lnTo>
                    <a:pt x="1949" y="35"/>
                  </a:lnTo>
                  <a:lnTo>
                    <a:pt x="1923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8" y="39"/>
                  </a:lnTo>
                  <a:lnTo>
                    <a:pt x="1884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8" y="139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0"/>
                  </a:lnTo>
                  <a:lnTo>
                    <a:pt x="1826" y="180"/>
                  </a:lnTo>
                  <a:lnTo>
                    <a:pt x="1809" y="178"/>
                  </a:lnTo>
                  <a:lnTo>
                    <a:pt x="1794" y="169"/>
                  </a:lnTo>
                  <a:lnTo>
                    <a:pt x="1783" y="156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89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2"/>
                  </a:lnTo>
                  <a:lnTo>
                    <a:pt x="1796" y="9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0" y="0"/>
                  </a:moveTo>
                  <a:lnTo>
                    <a:pt x="1690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2" y="39"/>
                  </a:lnTo>
                  <a:lnTo>
                    <a:pt x="1746" y="61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2" y="139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0" y="180"/>
                  </a:lnTo>
                  <a:lnTo>
                    <a:pt x="1690" y="180"/>
                  </a:lnTo>
                  <a:lnTo>
                    <a:pt x="1673" y="178"/>
                  </a:lnTo>
                  <a:lnTo>
                    <a:pt x="1658" y="169"/>
                  </a:lnTo>
                  <a:lnTo>
                    <a:pt x="1647" y="156"/>
                  </a:lnTo>
                  <a:lnTo>
                    <a:pt x="1640" y="139"/>
                  </a:lnTo>
                  <a:lnTo>
                    <a:pt x="1634" y="117"/>
                  </a:lnTo>
                  <a:lnTo>
                    <a:pt x="1634" y="89"/>
                  </a:lnTo>
                  <a:lnTo>
                    <a:pt x="1634" y="63"/>
                  </a:lnTo>
                  <a:lnTo>
                    <a:pt x="1640" y="41"/>
                  </a:lnTo>
                  <a:lnTo>
                    <a:pt x="1647" y="22"/>
                  </a:lnTo>
                  <a:lnTo>
                    <a:pt x="1658" y="9"/>
                  </a:lnTo>
                  <a:lnTo>
                    <a:pt x="1673" y="2"/>
                  </a:lnTo>
                  <a:lnTo>
                    <a:pt x="1690" y="0"/>
                  </a:lnTo>
                  <a:close/>
                  <a:moveTo>
                    <a:pt x="1560" y="0"/>
                  </a:moveTo>
                  <a:lnTo>
                    <a:pt x="1567" y="0"/>
                  </a:lnTo>
                  <a:lnTo>
                    <a:pt x="1567" y="158"/>
                  </a:lnTo>
                  <a:lnTo>
                    <a:pt x="1603" y="158"/>
                  </a:lnTo>
                  <a:lnTo>
                    <a:pt x="1603" y="176"/>
                  </a:lnTo>
                  <a:lnTo>
                    <a:pt x="1513" y="176"/>
                  </a:lnTo>
                  <a:lnTo>
                    <a:pt x="1513" y="158"/>
                  </a:lnTo>
                  <a:lnTo>
                    <a:pt x="1549" y="158"/>
                  </a:lnTo>
                  <a:lnTo>
                    <a:pt x="1549" y="39"/>
                  </a:lnTo>
                  <a:lnTo>
                    <a:pt x="1550" y="24"/>
                  </a:lnTo>
                  <a:lnTo>
                    <a:pt x="1541" y="35"/>
                  </a:lnTo>
                  <a:lnTo>
                    <a:pt x="1513" y="56"/>
                  </a:lnTo>
                  <a:lnTo>
                    <a:pt x="1504" y="43"/>
                  </a:lnTo>
                  <a:lnTo>
                    <a:pt x="1560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2"/>
                  </a:lnTo>
                  <a:lnTo>
                    <a:pt x="1452" y="9"/>
                  </a:lnTo>
                  <a:lnTo>
                    <a:pt x="1463" y="22"/>
                  </a:lnTo>
                  <a:lnTo>
                    <a:pt x="1470" y="39"/>
                  </a:lnTo>
                  <a:lnTo>
                    <a:pt x="1474" y="61"/>
                  </a:lnTo>
                  <a:lnTo>
                    <a:pt x="1476" y="89"/>
                  </a:lnTo>
                  <a:lnTo>
                    <a:pt x="1474" y="117"/>
                  </a:lnTo>
                  <a:lnTo>
                    <a:pt x="1469" y="139"/>
                  </a:lnTo>
                  <a:lnTo>
                    <a:pt x="1461" y="158"/>
                  </a:lnTo>
                  <a:lnTo>
                    <a:pt x="1450" y="171"/>
                  </a:lnTo>
                  <a:lnTo>
                    <a:pt x="1435" y="178"/>
                  </a:lnTo>
                  <a:lnTo>
                    <a:pt x="1418" y="180"/>
                  </a:lnTo>
                  <a:lnTo>
                    <a:pt x="1418" y="180"/>
                  </a:lnTo>
                  <a:lnTo>
                    <a:pt x="1400" y="178"/>
                  </a:lnTo>
                  <a:lnTo>
                    <a:pt x="1387" y="169"/>
                  </a:lnTo>
                  <a:lnTo>
                    <a:pt x="1375" y="156"/>
                  </a:lnTo>
                  <a:lnTo>
                    <a:pt x="1368" y="139"/>
                  </a:lnTo>
                  <a:lnTo>
                    <a:pt x="1362" y="117"/>
                  </a:lnTo>
                  <a:lnTo>
                    <a:pt x="1361" y="89"/>
                  </a:lnTo>
                  <a:lnTo>
                    <a:pt x="1362" y="63"/>
                  </a:lnTo>
                  <a:lnTo>
                    <a:pt x="1368" y="41"/>
                  </a:lnTo>
                  <a:lnTo>
                    <a:pt x="1375" y="22"/>
                  </a:lnTo>
                  <a:lnTo>
                    <a:pt x="1387" y="9"/>
                  </a:lnTo>
                  <a:lnTo>
                    <a:pt x="1402" y="2"/>
                  </a:lnTo>
                  <a:lnTo>
                    <a:pt x="1418" y="0"/>
                  </a:lnTo>
                  <a:close/>
                  <a:moveTo>
                    <a:pt x="1286" y="0"/>
                  </a:moveTo>
                  <a:lnTo>
                    <a:pt x="1295" y="0"/>
                  </a:lnTo>
                  <a:lnTo>
                    <a:pt x="1295" y="158"/>
                  </a:lnTo>
                  <a:lnTo>
                    <a:pt x="1331" y="158"/>
                  </a:lnTo>
                  <a:lnTo>
                    <a:pt x="1331" y="176"/>
                  </a:lnTo>
                  <a:lnTo>
                    <a:pt x="1241" y="176"/>
                  </a:lnTo>
                  <a:lnTo>
                    <a:pt x="1241" y="158"/>
                  </a:lnTo>
                  <a:lnTo>
                    <a:pt x="1277" y="158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69" y="35"/>
                  </a:lnTo>
                  <a:lnTo>
                    <a:pt x="1241" y="56"/>
                  </a:lnTo>
                  <a:lnTo>
                    <a:pt x="1232" y="43"/>
                  </a:lnTo>
                  <a:lnTo>
                    <a:pt x="1286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2"/>
                  </a:lnTo>
                  <a:lnTo>
                    <a:pt x="1180" y="9"/>
                  </a:lnTo>
                  <a:lnTo>
                    <a:pt x="1189" y="22"/>
                  </a:lnTo>
                  <a:lnTo>
                    <a:pt x="1197" y="39"/>
                  </a:lnTo>
                  <a:lnTo>
                    <a:pt x="1202" y="61"/>
                  </a:lnTo>
                  <a:lnTo>
                    <a:pt x="1204" y="89"/>
                  </a:lnTo>
                  <a:lnTo>
                    <a:pt x="1202" y="117"/>
                  </a:lnTo>
                  <a:lnTo>
                    <a:pt x="1197" y="139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8"/>
                  </a:lnTo>
                  <a:lnTo>
                    <a:pt x="1146" y="180"/>
                  </a:lnTo>
                  <a:lnTo>
                    <a:pt x="1146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30" y="2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2"/>
                  </a:lnTo>
                  <a:lnTo>
                    <a:pt x="1042" y="9"/>
                  </a:lnTo>
                  <a:lnTo>
                    <a:pt x="1053" y="22"/>
                  </a:lnTo>
                  <a:lnTo>
                    <a:pt x="1061" y="39"/>
                  </a:lnTo>
                  <a:lnTo>
                    <a:pt x="1066" y="61"/>
                  </a:lnTo>
                  <a:lnTo>
                    <a:pt x="1068" y="89"/>
                  </a:lnTo>
                  <a:lnTo>
                    <a:pt x="1066" y="117"/>
                  </a:lnTo>
                  <a:lnTo>
                    <a:pt x="1061" y="139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8" y="41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2"/>
                  </a:lnTo>
                  <a:lnTo>
                    <a:pt x="906" y="9"/>
                  </a:lnTo>
                  <a:lnTo>
                    <a:pt x="917" y="22"/>
                  </a:lnTo>
                  <a:lnTo>
                    <a:pt x="925" y="39"/>
                  </a:lnTo>
                  <a:lnTo>
                    <a:pt x="931" y="61"/>
                  </a:lnTo>
                  <a:lnTo>
                    <a:pt x="931" y="89"/>
                  </a:lnTo>
                  <a:lnTo>
                    <a:pt x="931" y="117"/>
                  </a:lnTo>
                  <a:lnTo>
                    <a:pt x="925" y="139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0"/>
                  </a:lnTo>
                  <a:lnTo>
                    <a:pt x="875" y="180"/>
                  </a:lnTo>
                  <a:lnTo>
                    <a:pt x="856" y="178"/>
                  </a:lnTo>
                  <a:lnTo>
                    <a:pt x="841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5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5" y="61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39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8"/>
                  </a:lnTo>
                  <a:lnTo>
                    <a:pt x="739" y="180"/>
                  </a:lnTo>
                  <a:lnTo>
                    <a:pt x="737" y="180"/>
                  </a:lnTo>
                  <a:lnTo>
                    <a:pt x="720" y="178"/>
                  </a:lnTo>
                  <a:lnTo>
                    <a:pt x="705" y="169"/>
                  </a:lnTo>
                  <a:lnTo>
                    <a:pt x="694" y="156"/>
                  </a:lnTo>
                  <a:lnTo>
                    <a:pt x="687" y="139"/>
                  </a:lnTo>
                  <a:lnTo>
                    <a:pt x="683" y="117"/>
                  </a:lnTo>
                  <a:lnTo>
                    <a:pt x="681" y="89"/>
                  </a:lnTo>
                  <a:lnTo>
                    <a:pt x="683" y="63"/>
                  </a:lnTo>
                  <a:lnTo>
                    <a:pt x="687" y="41"/>
                  </a:lnTo>
                  <a:lnTo>
                    <a:pt x="696" y="22"/>
                  </a:lnTo>
                  <a:lnTo>
                    <a:pt x="707" y="9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58"/>
                  </a:lnTo>
                  <a:lnTo>
                    <a:pt x="649" y="158"/>
                  </a:lnTo>
                  <a:lnTo>
                    <a:pt x="649" y="176"/>
                  </a:lnTo>
                  <a:lnTo>
                    <a:pt x="560" y="176"/>
                  </a:lnTo>
                  <a:lnTo>
                    <a:pt x="560" y="158"/>
                  </a:lnTo>
                  <a:lnTo>
                    <a:pt x="595" y="158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3" y="158"/>
                  </a:lnTo>
                  <a:lnTo>
                    <a:pt x="513" y="176"/>
                  </a:lnTo>
                  <a:lnTo>
                    <a:pt x="424" y="176"/>
                  </a:lnTo>
                  <a:lnTo>
                    <a:pt x="424" y="158"/>
                  </a:lnTo>
                  <a:lnTo>
                    <a:pt x="459" y="158"/>
                  </a:lnTo>
                  <a:lnTo>
                    <a:pt x="459" y="39"/>
                  </a:lnTo>
                  <a:lnTo>
                    <a:pt x="461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2"/>
                  </a:lnTo>
                  <a:lnTo>
                    <a:pt x="363" y="9"/>
                  </a:lnTo>
                  <a:lnTo>
                    <a:pt x="374" y="22"/>
                  </a:lnTo>
                  <a:lnTo>
                    <a:pt x="381" y="39"/>
                  </a:lnTo>
                  <a:lnTo>
                    <a:pt x="385" y="61"/>
                  </a:lnTo>
                  <a:lnTo>
                    <a:pt x="387" y="89"/>
                  </a:lnTo>
                  <a:lnTo>
                    <a:pt x="385" y="117"/>
                  </a:lnTo>
                  <a:lnTo>
                    <a:pt x="379" y="139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8"/>
                  </a:lnTo>
                  <a:lnTo>
                    <a:pt x="329" y="180"/>
                  </a:lnTo>
                  <a:lnTo>
                    <a:pt x="329" y="180"/>
                  </a:lnTo>
                  <a:lnTo>
                    <a:pt x="311" y="178"/>
                  </a:lnTo>
                  <a:lnTo>
                    <a:pt x="297" y="169"/>
                  </a:lnTo>
                  <a:lnTo>
                    <a:pt x="286" y="156"/>
                  </a:lnTo>
                  <a:lnTo>
                    <a:pt x="279" y="139"/>
                  </a:lnTo>
                  <a:lnTo>
                    <a:pt x="273" y="117"/>
                  </a:lnTo>
                  <a:lnTo>
                    <a:pt x="271" y="89"/>
                  </a:lnTo>
                  <a:lnTo>
                    <a:pt x="273" y="63"/>
                  </a:lnTo>
                  <a:lnTo>
                    <a:pt x="279" y="41"/>
                  </a:lnTo>
                  <a:lnTo>
                    <a:pt x="286" y="22"/>
                  </a:lnTo>
                  <a:lnTo>
                    <a:pt x="297" y="9"/>
                  </a:lnTo>
                  <a:lnTo>
                    <a:pt x="312" y="2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58"/>
                  </a:lnTo>
                  <a:lnTo>
                    <a:pt x="242" y="158"/>
                  </a:lnTo>
                  <a:lnTo>
                    <a:pt x="242" y="176"/>
                  </a:lnTo>
                  <a:lnTo>
                    <a:pt x="152" y="176"/>
                  </a:lnTo>
                  <a:lnTo>
                    <a:pt x="152" y="158"/>
                  </a:lnTo>
                  <a:lnTo>
                    <a:pt x="188" y="158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0" y="35"/>
                  </a:lnTo>
                  <a:lnTo>
                    <a:pt x="152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9"/>
                  </a:lnTo>
                  <a:lnTo>
                    <a:pt x="100" y="22"/>
                  </a:lnTo>
                  <a:lnTo>
                    <a:pt x="108" y="39"/>
                  </a:lnTo>
                  <a:lnTo>
                    <a:pt x="113" y="61"/>
                  </a:lnTo>
                  <a:lnTo>
                    <a:pt x="115" y="89"/>
                  </a:lnTo>
                  <a:lnTo>
                    <a:pt x="113" y="117"/>
                  </a:lnTo>
                  <a:lnTo>
                    <a:pt x="108" y="139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0"/>
                  </a:lnTo>
                  <a:lnTo>
                    <a:pt x="57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4" y="156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89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9">
              <a:extLst>
                <a:ext uri="{FF2B5EF4-FFF2-40B4-BE49-F238E27FC236}">
                  <a16:creationId xmlns:a16="http://schemas.microsoft.com/office/drawing/2014/main" id="{63FC7B59-7179-4C64-8CA2-3BC2AD7E43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2149476"/>
              <a:ext cx="3830638" cy="287338"/>
            </a:xfrm>
            <a:custGeom>
              <a:avLst/>
              <a:gdLst>
                <a:gd name="T0" fmla="*/ 2070 w 2413"/>
                <a:gd name="T1" fmla="*/ 153 h 181"/>
                <a:gd name="T2" fmla="*/ 2130 w 2413"/>
                <a:gd name="T3" fmla="*/ 75 h 181"/>
                <a:gd name="T4" fmla="*/ 1940 w 2413"/>
                <a:gd name="T5" fmla="*/ 23 h 181"/>
                <a:gd name="T6" fmla="*/ 1951 w 2413"/>
                <a:gd name="T7" fmla="*/ 164 h 181"/>
                <a:gd name="T8" fmla="*/ 1984 w 2413"/>
                <a:gd name="T9" fmla="*/ 37 h 181"/>
                <a:gd name="T10" fmla="*/ 1785 w 2413"/>
                <a:gd name="T11" fmla="*/ 58 h 181"/>
                <a:gd name="T12" fmla="*/ 1830 w 2413"/>
                <a:gd name="T13" fmla="*/ 162 h 181"/>
                <a:gd name="T14" fmla="*/ 1832 w 2413"/>
                <a:gd name="T15" fmla="*/ 21 h 181"/>
                <a:gd name="T16" fmla="*/ 1649 w 2413"/>
                <a:gd name="T17" fmla="*/ 121 h 181"/>
                <a:gd name="T18" fmla="*/ 1712 w 2413"/>
                <a:gd name="T19" fmla="*/ 145 h 181"/>
                <a:gd name="T20" fmla="*/ 1685 w 2413"/>
                <a:gd name="T21" fmla="*/ 19 h 181"/>
                <a:gd name="T22" fmla="*/ 1389 w 2413"/>
                <a:gd name="T23" fmla="*/ 153 h 181"/>
                <a:gd name="T24" fmla="*/ 1448 w 2413"/>
                <a:gd name="T25" fmla="*/ 75 h 181"/>
                <a:gd name="T26" fmla="*/ 1260 w 2413"/>
                <a:gd name="T27" fmla="*/ 23 h 181"/>
                <a:gd name="T28" fmla="*/ 1269 w 2413"/>
                <a:gd name="T29" fmla="*/ 164 h 181"/>
                <a:gd name="T30" fmla="*/ 1305 w 2413"/>
                <a:gd name="T31" fmla="*/ 37 h 181"/>
                <a:gd name="T32" fmla="*/ 970 w 2413"/>
                <a:gd name="T33" fmla="*/ 58 h 181"/>
                <a:gd name="T34" fmla="*/ 1012 w 2413"/>
                <a:gd name="T35" fmla="*/ 162 h 181"/>
                <a:gd name="T36" fmla="*/ 1016 w 2413"/>
                <a:gd name="T37" fmla="*/ 21 h 181"/>
                <a:gd name="T38" fmla="*/ 560 w 2413"/>
                <a:gd name="T39" fmla="*/ 121 h 181"/>
                <a:gd name="T40" fmla="*/ 623 w 2413"/>
                <a:gd name="T41" fmla="*/ 145 h 181"/>
                <a:gd name="T42" fmla="*/ 595 w 2413"/>
                <a:gd name="T43" fmla="*/ 19 h 181"/>
                <a:gd name="T44" fmla="*/ 435 w 2413"/>
                <a:gd name="T45" fmla="*/ 153 h 181"/>
                <a:gd name="T46" fmla="*/ 495 w 2413"/>
                <a:gd name="T47" fmla="*/ 75 h 181"/>
                <a:gd name="T48" fmla="*/ 171 w 2413"/>
                <a:gd name="T49" fmla="*/ 23 h 181"/>
                <a:gd name="T50" fmla="*/ 180 w 2413"/>
                <a:gd name="T51" fmla="*/ 164 h 181"/>
                <a:gd name="T52" fmla="*/ 216 w 2413"/>
                <a:gd name="T53" fmla="*/ 37 h 181"/>
                <a:gd name="T54" fmla="*/ 2323 w 2413"/>
                <a:gd name="T55" fmla="*/ 179 h 181"/>
                <a:gd name="T56" fmla="*/ 2277 w 2413"/>
                <a:gd name="T57" fmla="*/ 160 h 181"/>
                <a:gd name="T58" fmla="*/ 2092 w 2413"/>
                <a:gd name="T59" fmla="*/ 0 h 181"/>
                <a:gd name="T60" fmla="*/ 2092 w 2413"/>
                <a:gd name="T61" fmla="*/ 181 h 181"/>
                <a:gd name="T62" fmla="*/ 2076 w 2413"/>
                <a:gd name="T63" fmla="*/ 2 h 181"/>
                <a:gd name="T64" fmla="*/ 1999 w 2413"/>
                <a:gd name="T65" fmla="*/ 158 h 181"/>
                <a:gd name="T66" fmla="*/ 1906 w 2413"/>
                <a:gd name="T67" fmla="*/ 41 h 181"/>
                <a:gd name="T68" fmla="*/ 1878 w 2413"/>
                <a:gd name="T69" fmla="*/ 91 h 181"/>
                <a:gd name="T70" fmla="*/ 1765 w 2413"/>
                <a:gd name="T71" fmla="*/ 118 h 181"/>
                <a:gd name="T72" fmla="*/ 1727 w 2413"/>
                <a:gd name="T73" fmla="*/ 23 h 181"/>
                <a:gd name="T74" fmla="*/ 1651 w 2413"/>
                <a:gd name="T75" fmla="*/ 171 h 181"/>
                <a:gd name="T76" fmla="*/ 1562 w 2413"/>
                <a:gd name="T77" fmla="*/ 0 h 181"/>
                <a:gd name="T78" fmla="*/ 1552 w 2413"/>
                <a:gd name="T79" fmla="*/ 0 h 181"/>
                <a:gd name="T80" fmla="*/ 1443 w 2413"/>
                <a:gd name="T81" fmla="*/ 171 h 181"/>
                <a:gd name="T82" fmla="*/ 1370 w 2413"/>
                <a:gd name="T83" fmla="*/ 23 h 181"/>
                <a:gd name="T84" fmla="*/ 1331 w 2413"/>
                <a:gd name="T85" fmla="*/ 118 h 181"/>
                <a:gd name="T86" fmla="*/ 1219 w 2413"/>
                <a:gd name="T87" fmla="*/ 91 h 181"/>
                <a:gd name="T88" fmla="*/ 1098 w 2413"/>
                <a:gd name="T89" fmla="*/ 179 h 181"/>
                <a:gd name="T90" fmla="*/ 1037 w 2413"/>
                <a:gd name="T91" fmla="*/ 10 h 181"/>
                <a:gd name="T92" fmla="*/ 985 w 2413"/>
                <a:gd name="T93" fmla="*/ 179 h 181"/>
                <a:gd name="T94" fmla="*/ 871 w 2413"/>
                <a:gd name="T95" fmla="*/ 0 h 181"/>
                <a:gd name="T96" fmla="*/ 817 w 2413"/>
                <a:gd name="T97" fmla="*/ 43 h 181"/>
                <a:gd name="T98" fmla="*/ 718 w 2413"/>
                <a:gd name="T99" fmla="*/ 36 h 181"/>
                <a:gd name="T100" fmla="*/ 651 w 2413"/>
                <a:gd name="T101" fmla="*/ 118 h 181"/>
                <a:gd name="T102" fmla="*/ 538 w 2413"/>
                <a:gd name="T103" fmla="*/ 91 h 181"/>
                <a:gd name="T104" fmla="*/ 510 w 2413"/>
                <a:gd name="T105" fmla="*/ 41 h 181"/>
                <a:gd name="T106" fmla="*/ 415 w 2413"/>
                <a:gd name="T107" fmla="*/ 158 h 181"/>
                <a:gd name="T108" fmla="*/ 337 w 2413"/>
                <a:gd name="T109" fmla="*/ 160 h 181"/>
                <a:gd name="T110" fmla="*/ 186 w 2413"/>
                <a:gd name="T111" fmla="*/ 0 h 181"/>
                <a:gd name="T112" fmla="*/ 204 w 2413"/>
                <a:gd name="T113" fmla="*/ 179 h 181"/>
                <a:gd name="T114" fmla="*/ 156 w 2413"/>
                <a:gd name="T115" fmla="*/ 11 h 181"/>
                <a:gd name="T116" fmla="*/ 46 w 2413"/>
                <a:gd name="T117" fmla="*/ 2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3" h="181">
                  <a:moveTo>
                    <a:pt x="2092" y="19"/>
                  </a:moveTo>
                  <a:lnTo>
                    <a:pt x="2083" y="19"/>
                  </a:lnTo>
                  <a:lnTo>
                    <a:pt x="2076" y="23"/>
                  </a:lnTo>
                  <a:lnTo>
                    <a:pt x="2070" y="28"/>
                  </a:lnTo>
                  <a:lnTo>
                    <a:pt x="2064" y="36"/>
                  </a:lnTo>
                  <a:lnTo>
                    <a:pt x="2059" y="58"/>
                  </a:lnTo>
                  <a:lnTo>
                    <a:pt x="2055" y="91"/>
                  </a:lnTo>
                  <a:lnTo>
                    <a:pt x="2057" y="106"/>
                  </a:lnTo>
                  <a:lnTo>
                    <a:pt x="2059" y="121"/>
                  </a:lnTo>
                  <a:lnTo>
                    <a:pt x="2061" y="132"/>
                  </a:lnTo>
                  <a:lnTo>
                    <a:pt x="2064" y="144"/>
                  </a:lnTo>
                  <a:lnTo>
                    <a:pt x="2070" y="153"/>
                  </a:lnTo>
                  <a:lnTo>
                    <a:pt x="2076" y="158"/>
                  </a:lnTo>
                  <a:lnTo>
                    <a:pt x="2081" y="162"/>
                  </a:lnTo>
                  <a:lnTo>
                    <a:pt x="2087" y="164"/>
                  </a:lnTo>
                  <a:lnTo>
                    <a:pt x="2092" y="164"/>
                  </a:lnTo>
                  <a:lnTo>
                    <a:pt x="2092" y="164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5"/>
                  </a:lnTo>
                  <a:lnTo>
                    <a:pt x="2120" y="145"/>
                  </a:lnTo>
                  <a:lnTo>
                    <a:pt x="2128" y="123"/>
                  </a:lnTo>
                  <a:lnTo>
                    <a:pt x="2130" y="91"/>
                  </a:lnTo>
                  <a:lnTo>
                    <a:pt x="2130" y="75"/>
                  </a:lnTo>
                  <a:lnTo>
                    <a:pt x="2128" y="62"/>
                  </a:lnTo>
                  <a:lnTo>
                    <a:pt x="2124" y="49"/>
                  </a:lnTo>
                  <a:lnTo>
                    <a:pt x="2120" y="37"/>
                  </a:lnTo>
                  <a:lnTo>
                    <a:pt x="2116" y="30"/>
                  </a:lnTo>
                  <a:lnTo>
                    <a:pt x="2109" y="23"/>
                  </a:lnTo>
                  <a:lnTo>
                    <a:pt x="2105" y="21"/>
                  </a:lnTo>
                  <a:lnTo>
                    <a:pt x="2100" y="19"/>
                  </a:lnTo>
                  <a:lnTo>
                    <a:pt x="2092" y="19"/>
                  </a:lnTo>
                  <a:lnTo>
                    <a:pt x="2092" y="19"/>
                  </a:lnTo>
                  <a:close/>
                  <a:moveTo>
                    <a:pt x="1956" y="19"/>
                  </a:moveTo>
                  <a:lnTo>
                    <a:pt x="1947" y="19"/>
                  </a:lnTo>
                  <a:lnTo>
                    <a:pt x="1940" y="23"/>
                  </a:lnTo>
                  <a:lnTo>
                    <a:pt x="1934" y="28"/>
                  </a:lnTo>
                  <a:lnTo>
                    <a:pt x="1928" y="36"/>
                  </a:lnTo>
                  <a:lnTo>
                    <a:pt x="1923" y="58"/>
                  </a:lnTo>
                  <a:lnTo>
                    <a:pt x="1919" y="91"/>
                  </a:lnTo>
                  <a:lnTo>
                    <a:pt x="1921" y="106"/>
                  </a:lnTo>
                  <a:lnTo>
                    <a:pt x="1923" y="121"/>
                  </a:lnTo>
                  <a:lnTo>
                    <a:pt x="1925" y="132"/>
                  </a:lnTo>
                  <a:lnTo>
                    <a:pt x="1928" y="144"/>
                  </a:lnTo>
                  <a:lnTo>
                    <a:pt x="1934" y="153"/>
                  </a:lnTo>
                  <a:lnTo>
                    <a:pt x="1940" y="158"/>
                  </a:lnTo>
                  <a:lnTo>
                    <a:pt x="1945" y="162"/>
                  </a:lnTo>
                  <a:lnTo>
                    <a:pt x="1951" y="164"/>
                  </a:lnTo>
                  <a:lnTo>
                    <a:pt x="1956" y="164"/>
                  </a:lnTo>
                  <a:lnTo>
                    <a:pt x="1956" y="164"/>
                  </a:lnTo>
                  <a:lnTo>
                    <a:pt x="1966" y="162"/>
                  </a:lnTo>
                  <a:lnTo>
                    <a:pt x="1973" y="158"/>
                  </a:lnTo>
                  <a:lnTo>
                    <a:pt x="1979" y="155"/>
                  </a:lnTo>
                  <a:lnTo>
                    <a:pt x="1984" y="145"/>
                  </a:lnTo>
                  <a:lnTo>
                    <a:pt x="1990" y="123"/>
                  </a:lnTo>
                  <a:lnTo>
                    <a:pt x="1994" y="91"/>
                  </a:lnTo>
                  <a:lnTo>
                    <a:pt x="1992" y="75"/>
                  </a:lnTo>
                  <a:lnTo>
                    <a:pt x="1992" y="62"/>
                  </a:lnTo>
                  <a:lnTo>
                    <a:pt x="1988" y="49"/>
                  </a:lnTo>
                  <a:lnTo>
                    <a:pt x="1984" y="37"/>
                  </a:lnTo>
                  <a:lnTo>
                    <a:pt x="1981" y="30"/>
                  </a:lnTo>
                  <a:lnTo>
                    <a:pt x="1973" y="23"/>
                  </a:lnTo>
                  <a:lnTo>
                    <a:pt x="1969" y="21"/>
                  </a:lnTo>
                  <a:lnTo>
                    <a:pt x="1962" y="19"/>
                  </a:lnTo>
                  <a:lnTo>
                    <a:pt x="1956" y="19"/>
                  </a:lnTo>
                  <a:lnTo>
                    <a:pt x="1956" y="19"/>
                  </a:lnTo>
                  <a:close/>
                  <a:moveTo>
                    <a:pt x="1820" y="19"/>
                  </a:moveTo>
                  <a:lnTo>
                    <a:pt x="1811" y="19"/>
                  </a:lnTo>
                  <a:lnTo>
                    <a:pt x="1804" y="23"/>
                  </a:lnTo>
                  <a:lnTo>
                    <a:pt x="1798" y="28"/>
                  </a:lnTo>
                  <a:lnTo>
                    <a:pt x="1793" y="36"/>
                  </a:lnTo>
                  <a:lnTo>
                    <a:pt x="1785" y="58"/>
                  </a:lnTo>
                  <a:lnTo>
                    <a:pt x="1783" y="91"/>
                  </a:lnTo>
                  <a:lnTo>
                    <a:pt x="1785" y="106"/>
                  </a:lnTo>
                  <a:lnTo>
                    <a:pt x="1785" y="121"/>
                  </a:lnTo>
                  <a:lnTo>
                    <a:pt x="1789" y="132"/>
                  </a:lnTo>
                  <a:lnTo>
                    <a:pt x="1793" y="144"/>
                  </a:lnTo>
                  <a:lnTo>
                    <a:pt x="1798" y="153"/>
                  </a:lnTo>
                  <a:lnTo>
                    <a:pt x="1804" y="158"/>
                  </a:lnTo>
                  <a:lnTo>
                    <a:pt x="1809" y="162"/>
                  </a:lnTo>
                  <a:lnTo>
                    <a:pt x="1815" y="164"/>
                  </a:lnTo>
                  <a:lnTo>
                    <a:pt x="1820" y="164"/>
                  </a:lnTo>
                  <a:lnTo>
                    <a:pt x="1820" y="164"/>
                  </a:lnTo>
                  <a:lnTo>
                    <a:pt x="1830" y="162"/>
                  </a:lnTo>
                  <a:lnTo>
                    <a:pt x="1837" y="158"/>
                  </a:lnTo>
                  <a:lnTo>
                    <a:pt x="1843" y="155"/>
                  </a:lnTo>
                  <a:lnTo>
                    <a:pt x="1848" y="145"/>
                  </a:lnTo>
                  <a:lnTo>
                    <a:pt x="1854" y="123"/>
                  </a:lnTo>
                  <a:lnTo>
                    <a:pt x="1858" y="91"/>
                  </a:lnTo>
                  <a:lnTo>
                    <a:pt x="1856" y="75"/>
                  </a:lnTo>
                  <a:lnTo>
                    <a:pt x="1856" y="62"/>
                  </a:lnTo>
                  <a:lnTo>
                    <a:pt x="1852" y="49"/>
                  </a:lnTo>
                  <a:lnTo>
                    <a:pt x="1848" y="37"/>
                  </a:lnTo>
                  <a:lnTo>
                    <a:pt x="1843" y="30"/>
                  </a:lnTo>
                  <a:lnTo>
                    <a:pt x="1837" y="23"/>
                  </a:lnTo>
                  <a:lnTo>
                    <a:pt x="1832" y="21"/>
                  </a:lnTo>
                  <a:lnTo>
                    <a:pt x="1826" y="19"/>
                  </a:lnTo>
                  <a:lnTo>
                    <a:pt x="1820" y="19"/>
                  </a:lnTo>
                  <a:lnTo>
                    <a:pt x="1820" y="19"/>
                  </a:lnTo>
                  <a:close/>
                  <a:moveTo>
                    <a:pt x="1685" y="19"/>
                  </a:moveTo>
                  <a:lnTo>
                    <a:pt x="1675" y="19"/>
                  </a:lnTo>
                  <a:lnTo>
                    <a:pt x="1668" y="23"/>
                  </a:lnTo>
                  <a:lnTo>
                    <a:pt x="1662" y="28"/>
                  </a:lnTo>
                  <a:lnTo>
                    <a:pt x="1657" y="36"/>
                  </a:lnTo>
                  <a:lnTo>
                    <a:pt x="1649" y="58"/>
                  </a:lnTo>
                  <a:lnTo>
                    <a:pt x="1647" y="91"/>
                  </a:lnTo>
                  <a:lnTo>
                    <a:pt x="1647" y="106"/>
                  </a:lnTo>
                  <a:lnTo>
                    <a:pt x="1649" y="121"/>
                  </a:lnTo>
                  <a:lnTo>
                    <a:pt x="1653" y="132"/>
                  </a:lnTo>
                  <a:lnTo>
                    <a:pt x="1657" y="144"/>
                  </a:lnTo>
                  <a:lnTo>
                    <a:pt x="1662" y="153"/>
                  </a:lnTo>
                  <a:lnTo>
                    <a:pt x="1668" y="158"/>
                  </a:lnTo>
                  <a:lnTo>
                    <a:pt x="1673" y="162"/>
                  </a:lnTo>
                  <a:lnTo>
                    <a:pt x="1677" y="164"/>
                  </a:lnTo>
                  <a:lnTo>
                    <a:pt x="1685" y="164"/>
                  </a:lnTo>
                  <a:lnTo>
                    <a:pt x="1685" y="164"/>
                  </a:lnTo>
                  <a:lnTo>
                    <a:pt x="1694" y="162"/>
                  </a:lnTo>
                  <a:lnTo>
                    <a:pt x="1701" y="158"/>
                  </a:lnTo>
                  <a:lnTo>
                    <a:pt x="1707" y="155"/>
                  </a:lnTo>
                  <a:lnTo>
                    <a:pt x="1712" y="145"/>
                  </a:lnTo>
                  <a:lnTo>
                    <a:pt x="1718" y="123"/>
                  </a:lnTo>
                  <a:lnTo>
                    <a:pt x="1720" y="91"/>
                  </a:lnTo>
                  <a:lnTo>
                    <a:pt x="1720" y="75"/>
                  </a:lnTo>
                  <a:lnTo>
                    <a:pt x="1718" y="62"/>
                  </a:lnTo>
                  <a:lnTo>
                    <a:pt x="1716" y="49"/>
                  </a:lnTo>
                  <a:lnTo>
                    <a:pt x="1712" y="37"/>
                  </a:lnTo>
                  <a:lnTo>
                    <a:pt x="1707" y="30"/>
                  </a:lnTo>
                  <a:lnTo>
                    <a:pt x="1701" y="23"/>
                  </a:lnTo>
                  <a:lnTo>
                    <a:pt x="1696" y="21"/>
                  </a:lnTo>
                  <a:lnTo>
                    <a:pt x="1690" y="19"/>
                  </a:lnTo>
                  <a:lnTo>
                    <a:pt x="1685" y="19"/>
                  </a:lnTo>
                  <a:lnTo>
                    <a:pt x="1685" y="19"/>
                  </a:lnTo>
                  <a:close/>
                  <a:moveTo>
                    <a:pt x="1411" y="19"/>
                  </a:moveTo>
                  <a:lnTo>
                    <a:pt x="1403" y="19"/>
                  </a:lnTo>
                  <a:lnTo>
                    <a:pt x="1396" y="23"/>
                  </a:lnTo>
                  <a:lnTo>
                    <a:pt x="1389" y="28"/>
                  </a:lnTo>
                  <a:lnTo>
                    <a:pt x="1385" y="36"/>
                  </a:lnTo>
                  <a:lnTo>
                    <a:pt x="1377" y="58"/>
                  </a:lnTo>
                  <a:lnTo>
                    <a:pt x="1375" y="91"/>
                  </a:lnTo>
                  <a:lnTo>
                    <a:pt x="1375" y="106"/>
                  </a:lnTo>
                  <a:lnTo>
                    <a:pt x="1377" y="121"/>
                  </a:lnTo>
                  <a:lnTo>
                    <a:pt x="1379" y="132"/>
                  </a:lnTo>
                  <a:lnTo>
                    <a:pt x="1385" y="144"/>
                  </a:lnTo>
                  <a:lnTo>
                    <a:pt x="1389" y="153"/>
                  </a:lnTo>
                  <a:lnTo>
                    <a:pt x="1396" y="158"/>
                  </a:lnTo>
                  <a:lnTo>
                    <a:pt x="1400" y="162"/>
                  </a:lnTo>
                  <a:lnTo>
                    <a:pt x="1405" y="164"/>
                  </a:lnTo>
                  <a:lnTo>
                    <a:pt x="1411" y="164"/>
                  </a:lnTo>
                  <a:lnTo>
                    <a:pt x="1413" y="164"/>
                  </a:lnTo>
                  <a:lnTo>
                    <a:pt x="1420" y="162"/>
                  </a:lnTo>
                  <a:lnTo>
                    <a:pt x="1428" y="158"/>
                  </a:lnTo>
                  <a:lnTo>
                    <a:pt x="1435" y="155"/>
                  </a:lnTo>
                  <a:lnTo>
                    <a:pt x="1439" y="145"/>
                  </a:lnTo>
                  <a:lnTo>
                    <a:pt x="1446" y="123"/>
                  </a:lnTo>
                  <a:lnTo>
                    <a:pt x="1448" y="91"/>
                  </a:lnTo>
                  <a:lnTo>
                    <a:pt x="1448" y="75"/>
                  </a:lnTo>
                  <a:lnTo>
                    <a:pt x="1446" y="62"/>
                  </a:lnTo>
                  <a:lnTo>
                    <a:pt x="1444" y="49"/>
                  </a:lnTo>
                  <a:lnTo>
                    <a:pt x="1441" y="37"/>
                  </a:lnTo>
                  <a:lnTo>
                    <a:pt x="1435" y="30"/>
                  </a:lnTo>
                  <a:lnTo>
                    <a:pt x="1429" y="23"/>
                  </a:lnTo>
                  <a:lnTo>
                    <a:pt x="1424" y="21"/>
                  </a:lnTo>
                  <a:lnTo>
                    <a:pt x="1418" y="19"/>
                  </a:lnTo>
                  <a:lnTo>
                    <a:pt x="1413" y="19"/>
                  </a:lnTo>
                  <a:lnTo>
                    <a:pt x="1411" y="19"/>
                  </a:lnTo>
                  <a:close/>
                  <a:moveTo>
                    <a:pt x="1275" y="19"/>
                  </a:moveTo>
                  <a:lnTo>
                    <a:pt x="1268" y="19"/>
                  </a:lnTo>
                  <a:lnTo>
                    <a:pt x="1260" y="23"/>
                  </a:lnTo>
                  <a:lnTo>
                    <a:pt x="1253" y="28"/>
                  </a:lnTo>
                  <a:lnTo>
                    <a:pt x="1249" y="36"/>
                  </a:lnTo>
                  <a:lnTo>
                    <a:pt x="1241" y="58"/>
                  </a:lnTo>
                  <a:lnTo>
                    <a:pt x="1240" y="91"/>
                  </a:lnTo>
                  <a:lnTo>
                    <a:pt x="1240" y="106"/>
                  </a:lnTo>
                  <a:lnTo>
                    <a:pt x="1241" y="121"/>
                  </a:lnTo>
                  <a:lnTo>
                    <a:pt x="1243" y="132"/>
                  </a:lnTo>
                  <a:lnTo>
                    <a:pt x="1247" y="144"/>
                  </a:lnTo>
                  <a:lnTo>
                    <a:pt x="1253" y="153"/>
                  </a:lnTo>
                  <a:lnTo>
                    <a:pt x="1260" y="158"/>
                  </a:lnTo>
                  <a:lnTo>
                    <a:pt x="1264" y="162"/>
                  </a:lnTo>
                  <a:lnTo>
                    <a:pt x="1269" y="164"/>
                  </a:lnTo>
                  <a:lnTo>
                    <a:pt x="1275" y="164"/>
                  </a:lnTo>
                  <a:lnTo>
                    <a:pt x="1275" y="164"/>
                  </a:lnTo>
                  <a:lnTo>
                    <a:pt x="1284" y="162"/>
                  </a:lnTo>
                  <a:lnTo>
                    <a:pt x="1292" y="158"/>
                  </a:lnTo>
                  <a:lnTo>
                    <a:pt x="1299" y="155"/>
                  </a:lnTo>
                  <a:lnTo>
                    <a:pt x="1303" y="145"/>
                  </a:lnTo>
                  <a:lnTo>
                    <a:pt x="1310" y="123"/>
                  </a:lnTo>
                  <a:lnTo>
                    <a:pt x="1312" y="91"/>
                  </a:lnTo>
                  <a:lnTo>
                    <a:pt x="1312" y="75"/>
                  </a:lnTo>
                  <a:lnTo>
                    <a:pt x="1310" y="62"/>
                  </a:lnTo>
                  <a:lnTo>
                    <a:pt x="1308" y="49"/>
                  </a:lnTo>
                  <a:lnTo>
                    <a:pt x="1305" y="37"/>
                  </a:lnTo>
                  <a:lnTo>
                    <a:pt x="1299" y="30"/>
                  </a:lnTo>
                  <a:lnTo>
                    <a:pt x="1294" y="23"/>
                  </a:lnTo>
                  <a:lnTo>
                    <a:pt x="1288" y="21"/>
                  </a:lnTo>
                  <a:lnTo>
                    <a:pt x="1282" y="19"/>
                  </a:lnTo>
                  <a:lnTo>
                    <a:pt x="1275" y="19"/>
                  </a:lnTo>
                  <a:lnTo>
                    <a:pt x="1275" y="19"/>
                  </a:lnTo>
                  <a:close/>
                  <a:moveTo>
                    <a:pt x="1003" y="19"/>
                  </a:moveTo>
                  <a:lnTo>
                    <a:pt x="994" y="19"/>
                  </a:lnTo>
                  <a:lnTo>
                    <a:pt x="986" y="23"/>
                  </a:lnTo>
                  <a:lnTo>
                    <a:pt x="981" y="28"/>
                  </a:lnTo>
                  <a:lnTo>
                    <a:pt x="975" y="36"/>
                  </a:lnTo>
                  <a:lnTo>
                    <a:pt x="970" y="58"/>
                  </a:lnTo>
                  <a:lnTo>
                    <a:pt x="968" y="91"/>
                  </a:lnTo>
                  <a:lnTo>
                    <a:pt x="968" y="106"/>
                  </a:lnTo>
                  <a:lnTo>
                    <a:pt x="970" y="121"/>
                  </a:lnTo>
                  <a:lnTo>
                    <a:pt x="971" y="132"/>
                  </a:lnTo>
                  <a:lnTo>
                    <a:pt x="975" y="144"/>
                  </a:lnTo>
                  <a:lnTo>
                    <a:pt x="981" y="153"/>
                  </a:lnTo>
                  <a:lnTo>
                    <a:pt x="986" y="158"/>
                  </a:lnTo>
                  <a:lnTo>
                    <a:pt x="992" y="162"/>
                  </a:lnTo>
                  <a:lnTo>
                    <a:pt x="998" y="164"/>
                  </a:lnTo>
                  <a:lnTo>
                    <a:pt x="1003" y="164"/>
                  </a:lnTo>
                  <a:lnTo>
                    <a:pt x="1003" y="164"/>
                  </a:lnTo>
                  <a:lnTo>
                    <a:pt x="1012" y="162"/>
                  </a:lnTo>
                  <a:lnTo>
                    <a:pt x="1020" y="158"/>
                  </a:lnTo>
                  <a:lnTo>
                    <a:pt x="1025" y="155"/>
                  </a:lnTo>
                  <a:lnTo>
                    <a:pt x="1031" y="145"/>
                  </a:lnTo>
                  <a:lnTo>
                    <a:pt x="1038" y="123"/>
                  </a:lnTo>
                  <a:lnTo>
                    <a:pt x="1040" y="91"/>
                  </a:lnTo>
                  <a:lnTo>
                    <a:pt x="1040" y="75"/>
                  </a:lnTo>
                  <a:lnTo>
                    <a:pt x="1038" y="62"/>
                  </a:lnTo>
                  <a:lnTo>
                    <a:pt x="1035" y="49"/>
                  </a:lnTo>
                  <a:lnTo>
                    <a:pt x="1031" y="37"/>
                  </a:lnTo>
                  <a:lnTo>
                    <a:pt x="1027" y="30"/>
                  </a:lnTo>
                  <a:lnTo>
                    <a:pt x="1020" y="23"/>
                  </a:lnTo>
                  <a:lnTo>
                    <a:pt x="1016" y="21"/>
                  </a:lnTo>
                  <a:lnTo>
                    <a:pt x="1011" y="19"/>
                  </a:lnTo>
                  <a:lnTo>
                    <a:pt x="1003" y="19"/>
                  </a:lnTo>
                  <a:lnTo>
                    <a:pt x="1003" y="19"/>
                  </a:lnTo>
                  <a:close/>
                  <a:moveTo>
                    <a:pt x="595" y="19"/>
                  </a:moveTo>
                  <a:lnTo>
                    <a:pt x="586" y="19"/>
                  </a:lnTo>
                  <a:lnTo>
                    <a:pt x="579" y="23"/>
                  </a:lnTo>
                  <a:lnTo>
                    <a:pt x="573" y="28"/>
                  </a:lnTo>
                  <a:lnTo>
                    <a:pt x="567" y="36"/>
                  </a:lnTo>
                  <a:lnTo>
                    <a:pt x="560" y="58"/>
                  </a:lnTo>
                  <a:lnTo>
                    <a:pt x="558" y="91"/>
                  </a:lnTo>
                  <a:lnTo>
                    <a:pt x="558" y="106"/>
                  </a:lnTo>
                  <a:lnTo>
                    <a:pt x="560" y="121"/>
                  </a:lnTo>
                  <a:lnTo>
                    <a:pt x="564" y="132"/>
                  </a:lnTo>
                  <a:lnTo>
                    <a:pt x="567" y="144"/>
                  </a:lnTo>
                  <a:lnTo>
                    <a:pt x="573" y="153"/>
                  </a:lnTo>
                  <a:lnTo>
                    <a:pt x="579" y="158"/>
                  </a:lnTo>
                  <a:lnTo>
                    <a:pt x="584" y="162"/>
                  </a:lnTo>
                  <a:lnTo>
                    <a:pt x="588" y="164"/>
                  </a:lnTo>
                  <a:lnTo>
                    <a:pt x="595" y="164"/>
                  </a:lnTo>
                  <a:lnTo>
                    <a:pt x="595" y="164"/>
                  </a:lnTo>
                  <a:lnTo>
                    <a:pt x="605" y="162"/>
                  </a:lnTo>
                  <a:lnTo>
                    <a:pt x="612" y="158"/>
                  </a:lnTo>
                  <a:lnTo>
                    <a:pt x="618" y="155"/>
                  </a:lnTo>
                  <a:lnTo>
                    <a:pt x="623" y="145"/>
                  </a:lnTo>
                  <a:lnTo>
                    <a:pt x="629" y="123"/>
                  </a:lnTo>
                  <a:lnTo>
                    <a:pt x="631" y="91"/>
                  </a:lnTo>
                  <a:lnTo>
                    <a:pt x="631" y="75"/>
                  </a:lnTo>
                  <a:lnTo>
                    <a:pt x="629" y="62"/>
                  </a:lnTo>
                  <a:lnTo>
                    <a:pt x="627" y="49"/>
                  </a:lnTo>
                  <a:lnTo>
                    <a:pt x="623" y="37"/>
                  </a:lnTo>
                  <a:lnTo>
                    <a:pt x="618" y="30"/>
                  </a:lnTo>
                  <a:lnTo>
                    <a:pt x="612" y="23"/>
                  </a:lnTo>
                  <a:lnTo>
                    <a:pt x="607" y="21"/>
                  </a:lnTo>
                  <a:lnTo>
                    <a:pt x="601" y="19"/>
                  </a:lnTo>
                  <a:lnTo>
                    <a:pt x="595" y="19"/>
                  </a:lnTo>
                  <a:lnTo>
                    <a:pt x="595" y="19"/>
                  </a:lnTo>
                  <a:close/>
                  <a:moveTo>
                    <a:pt x="459" y="19"/>
                  </a:moveTo>
                  <a:lnTo>
                    <a:pt x="450" y="19"/>
                  </a:lnTo>
                  <a:lnTo>
                    <a:pt x="443" y="23"/>
                  </a:lnTo>
                  <a:lnTo>
                    <a:pt x="435" y="28"/>
                  </a:lnTo>
                  <a:lnTo>
                    <a:pt x="432" y="36"/>
                  </a:lnTo>
                  <a:lnTo>
                    <a:pt x="424" y="58"/>
                  </a:lnTo>
                  <a:lnTo>
                    <a:pt x="422" y="91"/>
                  </a:lnTo>
                  <a:lnTo>
                    <a:pt x="422" y="106"/>
                  </a:lnTo>
                  <a:lnTo>
                    <a:pt x="424" y="121"/>
                  </a:lnTo>
                  <a:lnTo>
                    <a:pt x="428" y="132"/>
                  </a:lnTo>
                  <a:lnTo>
                    <a:pt x="432" y="144"/>
                  </a:lnTo>
                  <a:lnTo>
                    <a:pt x="435" y="153"/>
                  </a:lnTo>
                  <a:lnTo>
                    <a:pt x="443" y="158"/>
                  </a:lnTo>
                  <a:lnTo>
                    <a:pt x="446" y="162"/>
                  </a:lnTo>
                  <a:lnTo>
                    <a:pt x="452" y="164"/>
                  </a:lnTo>
                  <a:lnTo>
                    <a:pt x="459" y="164"/>
                  </a:lnTo>
                  <a:lnTo>
                    <a:pt x="459" y="164"/>
                  </a:lnTo>
                  <a:lnTo>
                    <a:pt x="467" y="162"/>
                  </a:lnTo>
                  <a:lnTo>
                    <a:pt x="474" y="158"/>
                  </a:lnTo>
                  <a:lnTo>
                    <a:pt x="482" y="155"/>
                  </a:lnTo>
                  <a:lnTo>
                    <a:pt x="487" y="145"/>
                  </a:lnTo>
                  <a:lnTo>
                    <a:pt x="493" y="123"/>
                  </a:lnTo>
                  <a:lnTo>
                    <a:pt x="495" y="91"/>
                  </a:lnTo>
                  <a:lnTo>
                    <a:pt x="495" y="75"/>
                  </a:lnTo>
                  <a:lnTo>
                    <a:pt x="493" y="62"/>
                  </a:lnTo>
                  <a:lnTo>
                    <a:pt x="491" y="49"/>
                  </a:lnTo>
                  <a:lnTo>
                    <a:pt x="487" y="37"/>
                  </a:lnTo>
                  <a:lnTo>
                    <a:pt x="482" y="30"/>
                  </a:lnTo>
                  <a:lnTo>
                    <a:pt x="476" y="23"/>
                  </a:lnTo>
                  <a:lnTo>
                    <a:pt x="471" y="21"/>
                  </a:lnTo>
                  <a:lnTo>
                    <a:pt x="465" y="19"/>
                  </a:lnTo>
                  <a:lnTo>
                    <a:pt x="459" y="19"/>
                  </a:lnTo>
                  <a:lnTo>
                    <a:pt x="459" y="19"/>
                  </a:lnTo>
                  <a:close/>
                  <a:moveTo>
                    <a:pt x="186" y="19"/>
                  </a:moveTo>
                  <a:lnTo>
                    <a:pt x="178" y="19"/>
                  </a:lnTo>
                  <a:lnTo>
                    <a:pt x="171" y="23"/>
                  </a:lnTo>
                  <a:lnTo>
                    <a:pt x="163" y="28"/>
                  </a:lnTo>
                  <a:lnTo>
                    <a:pt x="160" y="36"/>
                  </a:lnTo>
                  <a:lnTo>
                    <a:pt x="152" y="58"/>
                  </a:lnTo>
                  <a:lnTo>
                    <a:pt x="150" y="91"/>
                  </a:lnTo>
                  <a:lnTo>
                    <a:pt x="150" y="106"/>
                  </a:lnTo>
                  <a:lnTo>
                    <a:pt x="152" y="121"/>
                  </a:lnTo>
                  <a:lnTo>
                    <a:pt x="154" y="132"/>
                  </a:lnTo>
                  <a:lnTo>
                    <a:pt x="158" y="144"/>
                  </a:lnTo>
                  <a:lnTo>
                    <a:pt x="163" y="153"/>
                  </a:lnTo>
                  <a:lnTo>
                    <a:pt x="171" y="158"/>
                  </a:lnTo>
                  <a:lnTo>
                    <a:pt x="175" y="162"/>
                  </a:lnTo>
                  <a:lnTo>
                    <a:pt x="180" y="164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95" y="162"/>
                  </a:lnTo>
                  <a:lnTo>
                    <a:pt x="203" y="158"/>
                  </a:lnTo>
                  <a:lnTo>
                    <a:pt x="210" y="155"/>
                  </a:lnTo>
                  <a:lnTo>
                    <a:pt x="214" y="145"/>
                  </a:lnTo>
                  <a:lnTo>
                    <a:pt x="221" y="123"/>
                  </a:lnTo>
                  <a:lnTo>
                    <a:pt x="223" y="91"/>
                  </a:lnTo>
                  <a:lnTo>
                    <a:pt x="223" y="75"/>
                  </a:lnTo>
                  <a:lnTo>
                    <a:pt x="221" y="62"/>
                  </a:lnTo>
                  <a:lnTo>
                    <a:pt x="219" y="49"/>
                  </a:lnTo>
                  <a:lnTo>
                    <a:pt x="216" y="37"/>
                  </a:lnTo>
                  <a:lnTo>
                    <a:pt x="210" y="30"/>
                  </a:lnTo>
                  <a:lnTo>
                    <a:pt x="204" y="23"/>
                  </a:lnTo>
                  <a:lnTo>
                    <a:pt x="199" y="21"/>
                  </a:lnTo>
                  <a:lnTo>
                    <a:pt x="193" y="19"/>
                  </a:lnTo>
                  <a:lnTo>
                    <a:pt x="186" y="19"/>
                  </a:lnTo>
                  <a:lnTo>
                    <a:pt x="186" y="19"/>
                  </a:lnTo>
                  <a:close/>
                  <a:moveTo>
                    <a:pt x="2370" y="0"/>
                  </a:moveTo>
                  <a:lnTo>
                    <a:pt x="2379" y="0"/>
                  </a:lnTo>
                  <a:lnTo>
                    <a:pt x="2379" y="160"/>
                  </a:lnTo>
                  <a:lnTo>
                    <a:pt x="2413" y="160"/>
                  </a:lnTo>
                  <a:lnTo>
                    <a:pt x="2413" y="179"/>
                  </a:lnTo>
                  <a:lnTo>
                    <a:pt x="2323" y="179"/>
                  </a:lnTo>
                  <a:lnTo>
                    <a:pt x="2323" y="160"/>
                  </a:lnTo>
                  <a:lnTo>
                    <a:pt x="2359" y="160"/>
                  </a:lnTo>
                  <a:lnTo>
                    <a:pt x="2359" y="39"/>
                  </a:lnTo>
                  <a:lnTo>
                    <a:pt x="2360" y="24"/>
                  </a:lnTo>
                  <a:lnTo>
                    <a:pt x="2351" y="36"/>
                  </a:lnTo>
                  <a:lnTo>
                    <a:pt x="2323" y="56"/>
                  </a:lnTo>
                  <a:lnTo>
                    <a:pt x="2314" y="43"/>
                  </a:lnTo>
                  <a:lnTo>
                    <a:pt x="2370" y="0"/>
                  </a:lnTo>
                  <a:close/>
                  <a:moveTo>
                    <a:pt x="2234" y="0"/>
                  </a:moveTo>
                  <a:lnTo>
                    <a:pt x="2241" y="0"/>
                  </a:lnTo>
                  <a:lnTo>
                    <a:pt x="2241" y="160"/>
                  </a:lnTo>
                  <a:lnTo>
                    <a:pt x="2277" y="160"/>
                  </a:lnTo>
                  <a:lnTo>
                    <a:pt x="2277" y="179"/>
                  </a:lnTo>
                  <a:lnTo>
                    <a:pt x="2187" y="179"/>
                  </a:lnTo>
                  <a:lnTo>
                    <a:pt x="2187" y="160"/>
                  </a:lnTo>
                  <a:lnTo>
                    <a:pt x="2223" y="160"/>
                  </a:lnTo>
                  <a:lnTo>
                    <a:pt x="2223" y="39"/>
                  </a:lnTo>
                  <a:lnTo>
                    <a:pt x="2224" y="24"/>
                  </a:lnTo>
                  <a:lnTo>
                    <a:pt x="2215" y="36"/>
                  </a:lnTo>
                  <a:lnTo>
                    <a:pt x="2187" y="56"/>
                  </a:lnTo>
                  <a:lnTo>
                    <a:pt x="2178" y="43"/>
                  </a:lnTo>
                  <a:lnTo>
                    <a:pt x="2234" y="0"/>
                  </a:lnTo>
                  <a:close/>
                  <a:moveTo>
                    <a:pt x="2092" y="0"/>
                  </a:moveTo>
                  <a:lnTo>
                    <a:pt x="2092" y="0"/>
                  </a:lnTo>
                  <a:lnTo>
                    <a:pt x="2111" y="2"/>
                  </a:lnTo>
                  <a:lnTo>
                    <a:pt x="2126" y="10"/>
                  </a:lnTo>
                  <a:lnTo>
                    <a:pt x="2137" y="23"/>
                  </a:lnTo>
                  <a:lnTo>
                    <a:pt x="2144" y="41"/>
                  </a:lnTo>
                  <a:lnTo>
                    <a:pt x="2148" y="64"/>
                  </a:lnTo>
                  <a:lnTo>
                    <a:pt x="2150" y="91"/>
                  </a:lnTo>
                  <a:lnTo>
                    <a:pt x="2148" y="118"/>
                  </a:lnTo>
                  <a:lnTo>
                    <a:pt x="2143" y="142"/>
                  </a:lnTo>
                  <a:lnTo>
                    <a:pt x="2135" y="158"/>
                  </a:lnTo>
                  <a:lnTo>
                    <a:pt x="2124" y="171"/>
                  </a:lnTo>
                  <a:lnTo>
                    <a:pt x="2109" y="179"/>
                  </a:lnTo>
                  <a:lnTo>
                    <a:pt x="2092" y="181"/>
                  </a:lnTo>
                  <a:lnTo>
                    <a:pt x="2092" y="181"/>
                  </a:lnTo>
                  <a:lnTo>
                    <a:pt x="2074" y="179"/>
                  </a:lnTo>
                  <a:lnTo>
                    <a:pt x="2061" y="171"/>
                  </a:lnTo>
                  <a:lnTo>
                    <a:pt x="2049" y="158"/>
                  </a:lnTo>
                  <a:lnTo>
                    <a:pt x="2042" y="140"/>
                  </a:lnTo>
                  <a:lnTo>
                    <a:pt x="2036" y="118"/>
                  </a:lnTo>
                  <a:lnTo>
                    <a:pt x="2035" y="91"/>
                  </a:lnTo>
                  <a:lnTo>
                    <a:pt x="2036" y="64"/>
                  </a:lnTo>
                  <a:lnTo>
                    <a:pt x="2042" y="41"/>
                  </a:lnTo>
                  <a:lnTo>
                    <a:pt x="2049" y="23"/>
                  </a:lnTo>
                  <a:lnTo>
                    <a:pt x="2061" y="11"/>
                  </a:lnTo>
                  <a:lnTo>
                    <a:pt x="2076" y="2"/>
                  </a:lnTo>
                  <a:lnTo>
                    <a:pt x="2092" y="0"/>
                  </a:lnTo>
                  <a:close/>
                  <a:moveTo>
                    <a:pt x="1956" y="0"/>
                  </a:moveTo>
                  <a:lnTo>
                    <a:pt x="1956" y="0"/>
                  </a:lnTo>
                  <a:lnTo>
                    <a:pt x="1975" y="2"/>
                  </a:lnTo>
                  <a:lnTo>
                    <a:pt x="1990" y="10"/>
                  </a:lnTo>
                  <a:lnTo>
                    <a:pt x="1999" y="23"/>
                  </a:lnTo>
                  <a:lnTo>
                    <a:pt x="2009" y="41"/>
                  </a:lnTo>
                  <a:lnTo>
                    <a:pt x="2012" y="64"/>
                  </a:lnTo>
                  <a:lnTo>
                    <a:pt x="2014" y="91"/>
                  </a:lnTo>
                  <a:lnTo>
                    <a:pt x="2012" y="118"/>
                  </a:lnTo>
                  <a:lnTo>
                    <a:pt x="2007" y="142"/>
                  </a:lnTo>
                  <a:lnTo>
                    <a:pt x="1999" y="158"/>
                  </a:lnTo>
                  <a:lnTo>
                    <a:pt x="1988" y="171"/>
                  </a:lnTo>
                  <a:lnTo>
                    <a:pt x="1973" y="179"/>
                  </a:lnTo>
                  <a:lnTo>
                    <a:pt x="1956" y="181"/>
                  </a:lnTo>
                  <a:lnTo>
                    <a:pt x="1956" y="181"/>
                  </a:lnTo>
                  <a:lnTo>
                    <a:pt x="1938" y="179"/>
                  </a:lnTo>
                  <a:lnTo>
                    <a:pt x="1923" y="171"/>
                  </a:lnTo>
                  <a:lnTo>
                    <a:pt x="1914" y="158"/>
                  </a:lnTo>
                  <a:lnTo>
                    <a:pt x="1906" y="140"/>
                  </a:lnTo>
                  <a:lnTo>
                    <a:pt x="1901" y="118"/>
                  </a:lnTo>
                  <a:lnTo>
                    <a:pt x="1899" y="91"/>
                  </a:lnTo>
                  <a:lnTo>
                    <a:pt x="1901" y="64"/>
                  </a:lnTo>
                  <a:lnTo>
                    <a:pt x="1906" y="41"/>
                  </a:lnTo>
                  <a:lnTo>
                    <a:pt x="1914" y="23"/>
                  </a:lnTo>
                  <a:lnTo>
                    <a:pt x="1925" y="11"/>
                  </a:lnTo>
                  <a:lnTo>
                    <a:pt x="1940" y="2"/>
                  </a:lnTo>
                  <a:lnTo>
                    <a:pt x="1956" y="0"/>
                  </a:lnTo>
                  <a:close/>
                  <a:moveTo>
                    <a:pt x="1820" y="0"/>
                  </a:moveTo>
                  <a:lnTo>
                    <a:pt x="1820" y="0"/>
                  </a:lnTo>
                  <a:lnTo>
                    <a:pt x="1839" y="2"/>
                  </a:lnTo>
                  <a:lnTo>
                    <a:pt x="1854" y="10"/>
                  </a:lnTo>
                  <a:lnTo>
                    <a:pt x="1863" y="23"/>
                  </a:lnTo>
                  <a:lnTo>
                    <a:pt x="1871" y="41"/>
                  </a:lnTo>
                  <a:lnTo>
                    <a:pt x="1876" y="64"/>
                  </a:lnTo>
                  <a:lnTo>
                    <a:pt x="1878" y="91"/>
                  </a:lnTo>
                  <a:lnTo>
                    <a:pt x="1876" y="118"/>
                  </a:lnTo>
                  <a:lnTo>
                    <a:pt x="1871" y="142"/>
                  </a:lnTo>
                  <a:lnTo>
                    <a:pt x="1863" y="158"/>
                  </a:lnTo>
                  <a:lnTo>
                    <a:pt x="1852" y="171"/>
                  </a:lnTo>
                  <a:lnTo>
                    <a:pt x="1837" y="179"/>
                  </a:lnTo>
                  <a:lnTo>
                    <a:pt x="1820" y="181"/>
                  </a:lnTo>
                  <a:lnTo>
                    <a:pt x="1820" y="181"/>
                  </a:lnTo>
                  <a:lnTo>
                    <a:pt x="1802" y="179"/>
                  </a:lnTo>
                  <a:lnTo>
                    <a:pt x="1787" y="171"/>
                  </a:lnTo>
                  <a:lnTo>
                    <a:pt x="1776" y="158"/>
                  </a:lnTo>
                  <a:lnTo>
                    <a:pt x="1768" y="140"/>
                  </a:lnTo>
                  <a:lnTo>
                    <a:pt x="1765" y="118"/>
                  </a:lnTo>
                  <a:lnTo>
                    <a:pt x="1763" y="91"/>
                  </a:lnTo>
                  <a:lnTo>
                    <a:pt x="1765" y="64"/>
                  </a:lnTo>
                  <a:lnTo>
                    <a:pt x="1770" y="41"/>
                  </a:lnTo>
                  <a:lnTo>
                    <a:pt x="1778" y="23"/>
                  </a:lnTo>
                  <a:lnTo>
                    <a:pt x="1789" y="11"/>
                  </a:lnTo>
                  <a:lnTo>
                    <a:pt x="1804" y="2"/>
                  </a:lnTo>
                  <a:lnTo>
                    <a:pt x="1820" y="0"/>
                  </a:lnTo>
                  <a:close/>
                  <a:moveTo>
                    <a:pt x="1685" y="0"/>
                  </a:moveTo>
                  <a:lnTo>
                    <a:pt x="1685" y="0"/>
                  </a:lnTo>
                  <a:lnTo>
                    <a:pt x="1703" y="2"/>
                  </a:lnTo>
                  <a:lnTo>
                    <a:pt x="1716" y="10"/>
                  </a:lnTo>
                  <a:lnTo>
                    <a:pt x="1727" y="23"/>
                  </a:lnTo>
                  <a:lnTo>
                    <a:pt x="1735" y="41"/>
                  </a:lnTo>
                  <a:lnTo>
                    <a:pt x="1740" y="64"/>
                  </a:lnTo>
                  <a:lnTo>
                    <a:pt x="1742" y="91"/>
                  </a:lnTo>
                  <a:lnTo>
                    <a:pt x="1740" y="118"/>
                  </a:lnTo>
                  <a:lnTo>
                    <a:pt x="1735" y="142"/>
                  </a:lnTo>
                  <a:lnTo>
                    <a:pt x="1727" y="158"/>
                  </a:lnTo>
                  <a:lnTo>
                    <a:pt x="1716" y="171"/>
                  </a:lnTo>
                  <a:lnTo>
                    <a:pt x="1701" y="179"/>
                  </a:lnTo>
                  <a:lnTo>
                    <a:pt x="1685" y="181"/>
                  </a:lnTo>
                  <a:lnTo>
                    <a:pt x="1685" y="181"/>
                  </a:lnTo>
                  <a:lnTo>
                    <a:pt x="1666" y="179"/>
                  </a:lnTo>
                  <a:lnTo>
                    <a:pt x="1651" y="171"/>
                  </a:lnTo>
                  <a:lnTo>
                    <a:pt x="1640" y="158"/>
                  </a:lnTo>
                  <a:lnTo>
                    <a:pt x="1632" y="140"/>
                  </a:lnTo>
                  <a:lnTo>
                    <a:pt x="1629" y="118"/>
                  </a:lnTo>
                  <a:lnTo>
                    <a:pt x="1627" y="91"/>
                  </a:lnTo>
                  <a:lnTo>
                    <a:pt x="1629" y="64"/>
                  </a:lnTo>
                  <a:lnTo>
                    <a:pt x="1632" y="41"/>
                  </a:lnTo>
                  <a:lnTo>
                    <a:pt x="1642" y="23"/>
                  </a:lnTo>
                  <a:lnTo>
                    <a:pt x="1653" y="11"/>
                  </a:lnTo>
                  <a:lnTo>
                    <a:pt x="1666" y="2"/>
                  </a:lnTo>
                  <a:lnTo>
                    <a:pt x="1685" y="0"/>
                  </a:lnTo>
                  <a:close/>
                  <a:moveTo>
                    <a:pt x="1552" y="0"/>
                  </a:moveTo>
                  <a:lnTo>
                    <a:pt x="1562" y="0"/>
                  </a:lnTo>
                  <a:lnTo>
                    <a:pt x="1562" y="160"/>
                  </a:lnTo>
                  <a:lnTo>
                    <a:pt x="1595" y="160"/>
                  </a:lnTo>
                  <a:lnTo>
                    <a:pt x="1595" y="179"/>
                  </a:lnTo>
                  <a:lnTo>
                    <a:pt x="1508" y="179"/>
                  </a:lnTo>
                  <a:lnTo>
                    <a:pt x="1508" y="160"/>
                  </a:lnTo>
                  <a:lnTo>
                    <a:pt x="1541" y="160"/>
                  </a:lnTo>
                  <a:lnTo>
                    <a:pt x="1541" y="39"/>
                  </a:lnTo>
                  <a:lnTo>
                    <a:pt x="1545" y="24"/>
                  </a:lnTo>
                  <a:lnTo>
                    <a:pt x="1534" y="36"/>
                  </a:lnTo>
                  <a:lnTo>
                    <a:pt x="1508" y="56"/>
                  </a:lnTo>
                  <a:lnTo>
                    <a:pt x="1497" y="43"/>
                  </a:lnTo>
                  <a:lnTo>
                    <a:pt x="1552" y="0"/>
                  </a:lnTo>
                  <a:close/>
                  <a:moveTo>
                    <a:pt x="1411" y="0"/>
                  </a:moveTo>
                  <a:lnTo>
                    <a:pt x="1413" y="0"/>
                  </a:lnTo>
                  <a:lnTo>
                    <a:pt x="1429" y="2"/>
                  </a:lnTo>
                  <a:lnTo>
                    <a:pt x="1444" y="10"/>
                  </a:lnTo>
                  <a:lnTo>
                    <a:pt x="1456" y="23"/>
                  </a:lnTo>
                  <a:lnTo>
                    <a:pt x="1463" y="41"/>
                  </a:lnTo>
                  <a:lnTo>
                    <a:pt x="1469" y="64"/>
                  </a:lnTo>
                  <a:lnTo>
                    <a:pt x="1469" y="91"/>
                  </a:lnTo>
                  <a:lnTo>
                    <a:pt x="1467" y="118"/>
                  </a:lnTo>
                  <a:lnTo>
                    <a:pt x="1463" y="142"/>
                  </a:lnTo>
                  <a:lnTo>
                    <a:pt x="1454" y="158"/>
                  </a:lnTo>
                  <a:lnTo>
                    <a:pt x="1443" y="171"/>
                  </a:lnTo>
                  <a:lnTo>
                    <a:pt x="1429" y="179"/>
                  </a:lnTo>
                  <a:lnTo>
                    <a:pt x="1413" y="181"/>
                  </a:lnTo>
                  <a:lnTo>
                    <a:pt x="1411" y="181"/>
                  </a:lnTo>
                  <a:lnTo>
                    <a:pt x="1394" y="179"/>
                  </a:lnTo>
                  <a:lnTo>
                    <a:pt x="1379" y="171"/>
                  </a:lnTo>
                  <a:lnTo>
                    <a:pt x="1368" y="158"/>
                  </a:lnTo>
                  <a:lnTo>
                    <a:pt x="1361" y="140"/>
                  </a:lnTo>
                  <a:lnTo>
                    <a:pt x="1357" y="118"/>
                  </a:lnTo>
                  <a:lnTo>
                    <a:pt x="1355" y="91"/>
                  </a:lnTo>
                  <a:lnTo>
                    <a:pt x="1357" y="64"/>
                  </a:lnTo>
                  <a:lnTo>
                    <a:pt x="1361" y="41"/>
                  </a:lnTo>
                  <a:lnTo>
                    <a:pt x="1370" y="23"/>
                  </a:lnTo>
                  <a:lnTo>
                    <a:pt x="1381" y="11"/>
                  </a:lnTo>
                  <a:lnTo>
                    <a:pt x="1394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8" y="10"/>
                  </a:lnTo>
                  <a:lnTo>
                    <a:pt x="1320" y="23"/>
                  </a:lnTo>
                  <a:lnTo>
                    <a:pt x="1327" y="41"/>
                  </a:lnTo>
                  <a:lnTo>
                    <a:pt x="1331" y="64"/>
                  </a:lnTo>
                  <a:lnTo>
                    <a:pt x="1333" y="91"/>
                  </a:lnTo>
                  <a:lnTo>
                    <a:pt x="1331" y="118"/>
                  </a:lnTo>
                  <a:lnTo>
                    <a:pt x="1327" y="142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4" y="179"/>
                  </a:lnTo>
                  <a:lnTo>
                    <a:pt x="1275" y="181"/>
                  </a:lnTo>
                  <a:lnTo>
                    <a:pt x="1275" y="181"/>
                  </a:lnTo>
                  <a:lnTo>
                    <a:pt x="1258" y="179"/>
                  </a:lnTo>
                  <a:lnTo>
                    <a:pt x="1243" y="171"/>
                  </a:lnTo>
                  <a:lnTo>
                    <a:pt x="1232" y="158"/>
                  </a:lnTo>
                  <a:lnTo>
                    <a:pt x="1225" y="140"/>
                  </a:lnTo>
                  <a:lnTo>
                    <a:pt x="1219" y="118"/>
                  </a:lnTo>
                  <a:lnTo>
                    <a:pt x="1219" y="91"/>
                  </a:lnTo>
                  <a:lnTo>
                    <a:pt x="1219" y="64"/>
                  </a:lnTo>
                  <a:lnTo>
                    <a:pt x="1225" y="41"/>
                  </a:lnTo>
                  <a:lnTo>
                    <a:pt x="1232" y="23"/>
                  </a:lnTo>
                  <a:lnTo>
                    <a:pt x="1243" y="11"/>
                  </a:lnTo>
                  <a:lnTo>
                    <a:pt x="1258" y="2"/>
                  </a:lnTo>
                  <a:lnTo>
                    <a:pt x="1275" y="0"/>
                  </a:lnTo>
                  <a:close/>
                  <a:moveTo>
                    <a:pt x="1145" y="0"/>
                  </a:moveTo>
                  <a:lnTo>
                    <a:pt x="1152" y="0"/>
                  </a:lnTo>
                  <a:lnTo>
                    <a:pt x="1152" y="160"/>
                  </a:lnTo>
                  <a:lnTo>
                    <a:pt x="1187" y="160"/>
                  </a:lnTo>
                  <a:lnTo>
                    <a:pt x="1187" y="179"/>
                  </a:lnTo>
                  <a:lnTo>
                    <a:pt x="1098" y="179"/>
                  </a:lnTo>
                  <a:lnTo>
                    <a:pt x="1098" y="160"/>
                  </a:lnTo>
                  <a:lnTo>
                    <a:pt x="1133" y="160"/>
                  </a:lnTo>
                  <a:lnTo>
                    <a:pt x="1133" y="39"/>
                  </a:lnTo>
                  <a:lnTo>
                    <a:pt x="1135" y="24"/>
                  </a:lnTo>
                  <a:lnTo>
                    <a:pt x="1126" y="36"/>
                  </a:lnTo>
                  <a:lnTo>
                    <a:pt x="1098" y="56"/>
                  </a:lnTo>
                  <a:lnTo>
                    <a:pt x="1089" y="43"/>
                  </a:lnTo>
                  <a:lnTo>
                    <a:pt x="1145" y="0"/>
                  </a:lnTo>
                  <a:close/>
                  <a:moveTo>
                    <a:pt x="1003" y="0"/>
                  </a:moveTo>
                  <a:lnTo>
                    <a:pt x="1003" y="0"/>
                  </a:lnTo>
                  <a:lnTo>
                    <a:pt x="1022" y="2"/>
                  </a:lnTo>
                  <a:lnTo>
                    <a:pt x="1037" y="10"/>
                  </a:lnTo>
                  <a:lnTo>
                    <a:pt x="1048" y="23"/>
                  </a:lnTo>
                  <a:lnTo>
                    <a:pt x="1055" y="41"/>
                  </a:lnTo>
                  <a:lnTo>
                    <a:pt x="1059" y="64"/>
                  </a:lnTo>
                  <a:lnTo>
                    <a:pt x="1061" y="91"/>
                  </a:lnTo>
                  <a:lnTo>
                    <a:pt x="1059" y="118"/>
                  </a:lnTo>
                  <a:lnTo>
                    <a:pt x="1053" y="142"/>
                  </a:lnTo>
                  <a:lnTo>
                    <a:pt x="1046" y="158"/>
                  </a:lnTo>
                  <a:lnTo>
                    <a:pt x="1035" y="171"/>
                  </a:lnTo>
                  <a:lnTo>
                    <a:pt x="1020" y="179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985" y="179"/>
                  </a:lnTo>
                  <a:lnTo>
                    <a:pt x="971" y="171"/>
                  </a:lnTo>
                  <a:lnTo>
                    <a:pt x="960" y="158"/>
                  </a:lnTo>
                  <a:lnTo>
                    <a:pt x="953" y="140"/>
                  </a:lnTo>
                  <a:lnTo>
                    <a:pt x="947" y="118"/>
                  </a:lnTo>
                  <a:lnTo>
                    <a:pt x="945" y="91"/>
                  </a:lnTo>
                  <a:lnTo>
                    <a:pt x="947" y="64"/>
                  </a:lnTo>
                  <a:lnTo>
                    <a:pt x="953" y="41"/>
                  </a:lnTo>
                  <a:lnTo>
                    <a:pt x="960" y="23"/>
                  </a:lnTo>
                  <a:lnTo>
                    <a:pt x="971" y="11"/>
                  </a:lnTo>
                  <a:lnTo>
                    <a:pt x="986" y="2"/>
                  </a:lnTo>
                  <a:lnTo>
                    <a:pt x="1003" y="0"/>
                  </a:lnTo>
                  <a:close/>
                  <a:moveTo>
                    <a:pt x="871" y="0"/>
                  </a:moveTo>
                  <a:lnTo>
                    <a:pt x="880" y="0"/>
                  </a:lnTo>
                  <a:lnTo>
                    <a:pt x="880" y="160"/>
                  </a:lnTo>
                  <a:lnTo>
                    <a:pt x="916" y="160"/>
                  </a:lnTo>
                  <a:lnTo>
                    <a:pt x="916" y="179"/>
                  </a:lnTo>
                  <a:lnTo>
                    <a:pt x="826" y="179"/>
                  </a:lnTo>
                  <a:lnTo>
                    <a:pt x="826" y="160"/>
                  </a:lnTo>
                  <a:lnTo>
                    <a:pt x="862" y="160"/>
                  </a:lnTo>
                  <a:lnTo>
                    <a:pt x="862" y="39"/>
                  </a:lnTo>
                  <a:lnTo>
                    <a:pt x="863" y="24"/>
                  </a:lnTo>
                  <a:lnTo>
                    <a:pt x="854" y="36"/>
                  </a:lnTo>
                  <a:lnTo>
                    <a:pt x="826" y="56"/>
                  </a:lnTo>
                  <a:lnTo>
                    <a:pt x="817" y="43"/>
                  </a:lnTo>
                  <a:lnTo>
                    <a:pt x="871" y="0"/>
                  </a:lnTo>
                  <a:close/>
                  <a:moveTo>
                    <a:pt x="735" y="0"/>
                  </a:moveTo>
                  <a:lnTo>
                    <a:pt x="744" y="0"/>
                  </a:lnTo>
                  <a:lnTo>
                    <a:pt x="744" y="160"/>
                  </a:lnTo>
                  <a:lnTo>
                    <a:pt x="778" y="160"/>
                  </a:lnTo>
                  <a:lnTo>
                    <a:pt x="778" y="179"/>
                  </a:lnTo>
                  <a:lnTo>
                    <a:pt x="690" y="179"/>
                  </a:lnTo>
                  <a:lnTo>
                    <a:pt x="690" y="160"/>
                  </a:lnTo>
                  <a:lnTo>
                    <a:pt x="726" y="160"/>
                  </a:lnTo>
                  <a:lnTo>
                    <a:pt x="726" y="39"/>
                  </a:lnTo>
                  <a:lnTo>
                    <a:pt x="728" y="24"/>
                  </a:lnTo>
                  <a:lnTo>
                    <a:pt x="718" y="36"/>
                  </a:lnTo>
                  <a:lnTo>
                    <a:pt x="690" y="56"/>
                  </a:lnTo>
                  <a:lnTo>
                    <a:pt x="681" y="43"/>
                  </a:lnTo>
                  <a:lnTo>
                    <a:pt x="735" y="0"/>
                  </a:lnTo>
                  <a:close/>
                  <a:moveTo>
                    <a:pt x="595" y="0"/>
                  </a:moveTo>
                  <a:lnTo>
                    <a:pt x="595" y="0"/>
                  </a:lnTo>
                  <a:lnTo>
                    <a:pt x="614" y="2"/>
                  </a:lnTo>
                  <a:lnTo>
                    <a:pt x="627" y="10"/>
                  </a:lnTo>
                  <a:lnTo>
                    <a:pt x="638" y="23"/>
                  </a:lnTo>
                  <a:lnTo>
                    <a:pt x="646" y="41"/>
                  </a:lnTo>
                  <a:lnTo>
                    <a:pt x="651" y="64"/>
                  </a:lnTo>
                  <a:lnTo>
                    <a:pt x="653" y="91"/>
                  </a:lnTo>
                  <a:lnTo>
                    <a:pt x="651" y="118"/>
                  </a:lnTo>
                  <a:lnTo>
                    <a:pt x="646" y="142"/>
                  </a:lnTo>
                  <a:lnTo>
                    <a:pt x="638" y="158"/>
                  </a:lnTo>
                  <a:lnTo>
                    <a:pt x="627" y="171"/>
                  </a:lnTo>
                  <a:lnTo>
                    <a:pt x="612" y="179"/>
                  </a:lnTo>
                  <a:lnTo>
                    <a:pt x="595" y="181"/>
                  </a:lnTo>
                  <a:lnTo>
                    <a:pt x="595" y="181"/>
                  </a:lnTo>
                  <a:lnTo>
                    <a:pt x="577" y="179"/>
                  </a:lnTo>
                  <a:lnTo>
                    <a:pt x="562" y="171"/>
                  </a:lnTo>
                  <a:lnTo>
                    <a:pt x="551" y="158"/>
                  </a:lnTo>
                  <a:lnTo>
                    <a:pt x="543" y="140"/>
                  </a:lnTo>
                  <a:lnTo>
                    <a:pt x="540" y="118"/>
                  </a:lnTo>
                  <a:lnTo>
                    <a:pt x="538" y="91"/>
                  </a:lnTo>
                  <a:lnTo>
                    <a:pt x="540" y="64"/>
                  </a:lnTo>
                  <a:lnTo>
                    <a:pt x="543" y="41"/>
                  </a:lnTo>
                  <a:lnTo>
                    <a:pt x="553" y="23"/>
                  </a:lnTo>
                  <a:lnTo>
                    <a:pt x="564" y="11"/>
                  </a:lnTo>
                  <a:lnTo>
                    <a:pt x="579" y="2"/>
                  </a:lnTo>
                  <a:lnTo>
                    <a:pt x="595" y="0"/>
                  </a:lnTo>
                  <a:close/>
                  <a:moveTo>
                    <a:pt x="459" y="0"/>
                  </a:moveTo>
                  <a:lnTo>
                    <a:pt x="459" y="0"/>
                  </a:lnTo>
                  <a:lnTo>
                    <a:pt x="476" y="2"/>
                  </a:lnTo>
                  <a:lnTo>
                    <a:pt x="491" y="10"/>
                  </a:lnTo>
                  <a:lnTo>
                    <a:pt x="502" y="23"/>
                  </a:lnTo>
                  <a:lnTo>
                    <a:pt x="510" y="41"/>
                  </a:lnTo>
                  <a:lnTo>
                    <a:pt x="515" y="64"/>
                  </a:lnTo>
                  <a:lnTo>
                    <a:pt x="515" y="91"/>
                  </a:lnTo>
                  <a:lnTo>
                    <a:pt x="515" y="118"/>
                  </a:lnTo>
                  <a:lnTo>
                    <a:pt x="510" y="142"/>
                  </a:lnTo>
                  <a:lnTo>
                    <a:pt x="502" y="158"/>
                  </a:lnTo>
                  <a:lnTo>
                    <a:pt x="491" y="171"/>
                  </a:lnTo>
                  <a:lnTo>
                    <a:pt x="476" y="179"/>
                  </a:lnTo>
                  <a:lnTo>
                    <a:pt x="459" y="181"/>
                  </a:lnTo>
                  <a:lnTo>
                    <a:pt x="459" y="181"/>
                  </a:lnTo>
                  <a:lnTo>
                    <a:pt x="441" y="179"/>
                  </a:lnTo>
                  <a:lnTo>
                    <a:pt x="426" y="171"/>
                  </a:lnTo>
                  <a:lnTo>
                    <a:pt x="415" y="158"/>
                  </a:lnTo>
                  <a:lnTo>
                    <a:pt x="407" y="140"/>
                  </a:lnTo>
                  <a:lnTo>
                    <a:pt x="404" y="118"/>
                  </a:lnTo>
                  <a:lnTo>
                    <a:pt x="402" y="91"/>
                  </a:lnTo>
                  <a:lnTo>
                    <a:pt x="404" y="64"/>
                  </a:lnTo>
                  <a:lnTo>
                    <a:pt x="407" y="41"/>
                  </a:lnTo>
                  <a:lnTo>
                    <a:pt x="417" y="23"/>
                  </a:lnTo>
                  <a:lnTo>
                    <a:pt x="428" y="11"/>
                  </a:lnTo>
                  <a:lnTo>
                    <a:pt x="441" y="2"/>
                  </a:lnTo>
                  <a:lnTo>
                    <a:pt x="459" y="0"/>
                  </a:lnTo>
                  <a:close/>
                  <a:moveTo>
                    <a:pt x="327" y="0"/>
                  </a:moveTo>
                  <a:lnTo>
                    <a:pt x="337" y="0"/>
                  </a:lnTo>
                  <a:lnTo>
                    <a:pt x="337" y="160"/>
                  </a:lnTo>
                  <a:lnTo>
                    <a:pt x="370" y="160"/>
                  </a:lnTo>
                  <a:lnTo>
                    <a:pt x="370" y="179"/>
                  </a:lnTo>
                  <a:lnTo>
                    <a:pt x="281" y="179"/>
                  </a:lnTo>
                  <a:lnTo>
                    <a:pt x="281" y="160"/>
                  </a:lnTo>
                  <a:lnTo>
                    <a:pt x="316" y="160"/>
                  </a:lnTo>
                  <a:lnTo>
                    <a:pt x="316" y="39"/>
                  </a:lnTo>
                  <a:lnTo>
                    <a:pt x="320" y="24"/>
                  </a:lnTo>
                  <a:lnTo>
                    <a:pt x="309" y="36"/>
                  </a:lnTo>
                  <a:lnTo>
                    <a:pt x="281" y="56"/>
                  </a:lnTo>
                  <a:lnTo>
                    <a:pt x="271" y="43"/>
                  </a:lnTo>
                  <a:lnTo>
                    <a:pt x="327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4" y="2"/>
                  </a:lnTo>
                  <a:lnTo>
                    <a:pt x="219" y="10"/>
                  </a:lnTo>
                  <a:lnTo>
                    <a:pt x="230" y="23"/>
                  </a:lnTo>
                  <a:lnTo>
                    <a:pt x="238" y="41"/>
                  </a:lnTo>
                  <a:lnTo>
                    <a:pt x="242" y="64"/>
                  </a:lnTo>
                  <a:lnTo>
                    <a:pt x="244" y="91"/>
                  </a:lnTo>
                  <a:lnTo>
                    <a:pt x="242" y="118"/>
                  </a:lnTo>
                  <a:lnTo>
                    <a:pt x="238" y="142"/>
                  </a:lnTo>
                  <a:lnTo>
                    <a:pt x="229" y="158"/>
                  </a:lnTo>
                  <a:lnTo>
                    <a:pt x="217" y="171"/>
                  </a:lnTo>
                  <a:lnTo>
                    <a:pt x="204" y="179"/>
                  </a:lnTo>
                  <a:lnTo>
                    <a:pt x="186" y="181"/>
                  </a:lnTo>
                  <a:lnTo>
                    <a:pt x="186" y="181"/>
                  </a:lnTo>
                  <a:lnTo>
                    <a:pt x="169" y="179"/>
                  </a:lnTo>
                  <a:lnTo>
                    <a:pt x="154" y="171"/>
                  </a:lnTo>
                  <a:lnTo>
                    <a:pt x="143" y="158"/>
                  </a:lnTo>
                  <a:lnTo>
                    <a:pt x="136" y="140"/>
                  </a:lnTo>
                  <a:lnTo>
                    <a:pt x="130" y="118"/>
                  </a:lnTo>
                  <a:lnTo>
                    <a:pt x="130" y="91"/>
                  </a:lnTo>
                  <a:lnTo>
                    <a:pt x="132" y="64"/>
                  </a:lnTo>
                  <a:lnTo>
                    <a:pt x="136" y="41"/>
                  </a:lnTo>
                  <a:lnTo>
                    <a:pt x="143" y="23"/>
                  </a:lnTo>
                  <a:lnTo>
                    <a:pt x="156" y="11"/>
                  </a:lnTo>
                  <a:lnTo>
                    <a:pt x="169" y="2"/>
                  </a:lnTo>
                  <a:lnTo>
                    <a:pt x="186" y="0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8" y="160"/>
                  </a:lnTo>
                  <a:lnTo>
                    <a:pt x="98" y="179"/>
                  </a:lnTo>
                  <a:lnTo>
                    <a:pt x="9" y="179"/>
                  </a:lnTo>
                  <a:lnTo>
                    <a:pt x="9" y="160"/>
                  </a:lnTo>
                  <a:lnTo>
                    <a:pt x="44" y="160"/>
                  </a:lnTo>
                  <a:lnTo>
                    <a:pt x="44" y="39"/>
                  </a:lnTo>
                  <a:lnTo>
                    <a:pt x="46" y="24"/>
                  </a:lnTo>
                  <a:lnTo>
                    <a:pt x="37" y="36"/>
                  </a:lnTo>
                  <a:lnTo>
                    <a:pt x="9" y="56"/>
                  </a:lnTo>
                  <a:lnTo>
                    <a:pt x="0" y="43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0">
              <a:extLst>
                <a:ext uri="{FF2B5EF4-FFF2-40B4-BE49-F238E27FC236}">
                  <a16:creationId xmlns:a16="http://schemas.microsoft.com/office/drawing/2014/main" id="{4A229214-5ADA-4737-B2F3-417D0C7BC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3062288"/>
              <a:ext cx="3841750" cy="287338"/>
            </a:xfrm>
            <a:custGeom>
              <a:avLst/>
              <a:gdLst>
                <a:gd name="T0" fmla="*/ 2213 w 2420"/>
                <a:gd name="T1" fmla="*/ 151 h 181"/>
                <a:gd name="T2" fmla="*/ 2271 w 2420"/>
                <a:gd name="T3" fmla="*/ 75 h 181"/>
                <a:gd name="T4" fmla="*/ 2083 w 2420"/>
                <a:gd name="T5" fmla="*/ 21 h 181"/>
                <a:gd name="T6" fmla="*/ 2092 w 2420"/>
                <a:gd name="T7" fmla="*/ 162 h 181"/>
                <a:gd name="T8" fmla="*/ 2128 w 2420"/>
                <a:gd name="T9" fmla="*/ 37 h 181"/>
                <a:gd name="T10" fmla="*/ 1928 w 2420"/>
                <a:gd name="T11" fmla="*/ 58 h 181"/>
                <a:gd name="T12" fmla="*/ 1971 w 2420"/>
                <a:gd name="T13" fmla="*/ 162 h 181"/>
                <a:gd name="T14" fmla="*/ 1975 w 2420"/>
                <a:gd name="T15" fmla="*/ 19 h 181"/>
                <a:gd name="T16" fmla="*/ 1793 w 2420"/>
                <a:gd name="T17" fmla="*/ 119 h 181"/>
                <a:gd name="T18" fmla="*/ 1854 w 2420"/>
                <a:gd name="T19" fmla="*/ 145 h 181"/>
                <a:gd name="T20" fmla="*/ 1826 w 2420"/>
                <a:gd name="T21" fmla="*/ 17 h 181"/>
                <a:gd name="T22" fmla="*/ 1532 w 2420"/>
                <a:gd name="T23" fmla="*/ 151 h 181"/>
                <a:gd name="T24" fmla="*/ 1591 w 2420"/>
                <a:gd name="T25" fmla="*/ 75 h 181"/>
                <a:gd name="T26" fmla="*/ 1402 w 2420"/>
                <a:gd name="T27" fmla="*/ 21 h 181"/>
                <a:gd name="T28" fmla="*/ 1413 w 2420"/>
                <a:gd name="T29" fmla="*/ 162 h 181"/>
                <a:gd name="T30" fmla="*/ 1446 w 2420"/>
                <a:gd name="T31" fmla="*/ 37 h 181"/>
                <a:gd name="T32" fmla="*/ 1111 w 2420"/>
                <a:gd name="T33" fmla="*/ 58 h 181"/>
                <a:gd name="T34" fmla="*/ 1156 w 2420"/>
                <a:gd name="T35" fmla="*/ 162 h 181"/>
                <a:gd name="T36" fmla="*/ 1158 w 2420"/>
                <a:gd name="T37" fmla="*/ 19 h 181"/>
                <a:gd name="T38" fmla="*/ 703 w 2420"/>
                <a:gd name="T39" fmla="*/ 119 h 181"/>
                <a:gd name="T40" fmla="*/ 765 w 2420"/>
                <a:gd name="T41" fmla="*/ 145 h 181"/>
                <a:gd name="T42" fmla="*/ 737 w 2420"/>
                <a:gd name="T43" fmla="*/ 17 h 181"/>
                <a:gd name="T44" fmla="*/ 579 w 2420"/>
                <a:gd name="T45" fmla="*/ 151 h 181"/>
                <a:gd name="T46" fmla="*/ 638 w 2420"/>
                <a:gd name="T47" fmla="*/ 75 h 181"/>
                <a:gd name="T48" fmla="*/ 312 w 2420"/>
                <a:gd name="T49" fmla="*/ 21 h 181"/>
                <a:gd name="T50" fmla="*/ 324 w 2420"/>
                <a:gd name="T51" fmla="*/ 162 h 181"/>
                <a:gd name="T52" fmla="*/ 357 w 2420"/>
                <a:gd name="T53" fmla="*/ 37 h 181"/>
                <a:gd name="T54" fmla="*/ 22 w 2420"/>
                <a:gd name="T55" fmla="*/ 58 h 181"/>
                <a:gd name="T56" fmla="*/ 67 w 2420"/>
                <a:gd name="T57" fmla="*/ 162 h 181"/>
                <a:gd name="T58" fmla="*/ 68 w 2420"/>
                <a:gd name="T59" fmla="*/ 19 h 181"/>
                <a:gd name="T60" fmla="*/ 2366 w 2420"/>
                <a:gd name="T61" fmla="*/ 37 h 181"/>
                <a:gd name="T62" fmla="*/ 2292 w 2420"/>
                <a:gd name="T63" fmla="*/ 62 h 181"/>
                <a:gd name="T64" fmla="*/ 2184 w 2420"/>
                <a:gd name="T65" fmla="*/ 138 h 181"/>
                <a:gd name="T66" fmla="*/ 2131 w 2420"/>
                <a:gd name="T67" fmla="*/ 10 h 181"/>
                <a:gd name="T68" fmla="*/ 2081 w 2420"/>
                <a:gd name="T69" fmla="*/ 177 h 181"/>
                <a:gd name="T70" fmla="*/ 1964 w 2420"/>
                <a:gd name="T71" fmla="*/ 0 h 181"/>
                <a:gd name="T72" fmla="*/ 1981 w 2420"/>
                <a:gd name="T73" fmla="*/ 177 h 181"/>
                <a:gd name="T74" fmla="*/ 1932 w 2420"/>
                <a:gd name="T75" fmla="*/ 10 h 181"/>
                <a:gd name="T76" fmla="*/ 1878 w 2420"/>
                <a:gd name="T77" fmla="*/ 140 h 181"/>
                <a:gd name="T78" fmla="*/ 1772 w 2420"/>
                <a:gd name="T79" fmla="*/ 62 h 181"/>
                <a:gd name="T80" fmla="*/ 1649 w 2420"/>
                <a:gd name="T81" fmla="*/ 158 h 181"/>
                <a:gd name="T82" fmla="*/ 1599 w 2420"/>
                <a:gd name="T83" fmla="*/ 23 h 181"/>
                <a:gd name="T84" fmla="*/ 1523 w 2420"/>
                <a:gd name="T85" fmla="*/ 170 h 181"/>
                <a:gd name="T86" fmla="*/ 1418 w 2420"/>
                <a:gd name="T87" fmla="*/ 0 h 181"/>
                <a:gd name="T88" fmla="*/ 1418 w 2420"/>
                <a:gd name="T89" fmla="*/ 181 h 181"/>
                <a:gd name="T90" fmla="*/ 1402 w 2420"/>
                <a:gd name="T91" fmla="*/ 2 h 181"/>
                <a:gd name="T92" fmla="*/ 1269 w 2420"/>
                <a:gd name="T93" fmla="*/ 36 h 181"/>
                <a:gd name="T94" fmla="*/ 1202 w 2420"/>
                <a:gd name="T95" fmla="*/ 117 h 181"/>
                <a:gd name="T96" fmla="*/ 1089 w 2420"/>
                <a:gd name="T97" fmla="*/ 90 h 181"/>
                <a:gd name="T98" fmla="*/ 970 w 2420"/>
                <a:gd name="T99" fmla="*/ 177 h 181"/>
                <a:gd name="T100" fmla="*/ 921 w 2420"/>
                <a:gd name="T101" fmla="*/ 158 h 181"/>
                <a:gd name="T102" fmla="*/ 739 w 2420"/>
                <a:gd name="T103" fmla="*/ 0 h 181"/>
                <a:gd name="T104" fmla="*/ 739 w 2420"/>
                <a:gd name="T105" fmla="*/ 181 h 181"/>
                <a:gd name="T106" fmla="*/ 720 w 2420"/>
                <a:gd name="T107" fmla="*/ 2 h 181"/>
                <a:gd name="T108" fmla="*/ 644 w 2420"/>
                <a:gd name="T109" fmla="*/ 157 h 181"/>
                <a:gd name="T110" fmla="*/ 551 w 2420"/>
                <a:gd name="T111" fmla="*/ 39 h 181"/>
                <a:gd name="T112" fmla="*/ 459 w 2420"/>
                <a:gd name="T113" fmla="*/ 158 h 181"/>
                <a:gd name="T114" fmla="*/ 381 w 2420"/>
                <a:gd name="T115" fmla="*/ 39 h 181"/>
                <a:gd name="T116" fmla="*/ 286 w 2420"/>
                <a:gd name="T117" fmla="*/ 157 h 181"/>
                <a:gd name="T118" fmla="*/ 206 w 2420"/>
                <a:gd name="T119" fmla="*/ 158 h 181"/>
                <a:gd name="T120" fmla="*/ 57 w 2420"/>
                <a:gd name="T121" fmla="*/ 0 h 181"/>
                <a:gd name="T122" fmla="*/ 74 w 2420"/>
                <a:gd name="T123" fmla="*/ 177 h 181"/>
                <a:gd name="T124" fmla="*/ 26 w 2420"/>
                <a:gd name="T125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0" h="181">
                  <a:moveTo>
                    <a:pt x="2236" y="17"/>
                  </a:moveTo>
                  <a:lnTo>
                    <a:pt x="2226" y="19"/>
                  </a:lnTo>
                  <a:lnTo>
                    <a:pt x="2219" y="21"/>
                  </a:lnTo>
                  <a:lnTo>
                    <a:pt x="2213" y="26"/>
                  </a:lnTo>
                  <a:lnTo>
                    <a:pt x="2208" y="34"/>
                  </a:lnTo>
                  <a:lnTo>
                    <a:pt x="2200" y="58"/>
                  </a:lnTo>
                  <a:lnTo>
                    <a:pt x="2198" y="90"/>
                  </a:lnTo>
                  <a:lnTo>
                    <a:pt x="2200" y="104"/>
                  </a:lnTo>
                  <a:lnTo>
                    <a:pt x="2200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3" y="151"/>
                  </a:lnTo>
                  <a:lnTo>
                    <a:pt x="2219" y="157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5" y="162"/>
                  </a:lnTo>
                  <a:lnTo>
                    <a:pt x="2252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69" y="123"/>
                  </a:lnTo>
                  <a:lnTo>
                    <a:pt x="2273" y="90"/>
                  </a:lnTo>
                  <a:lnTo>
                    <a:pt x="2271" y="75"/>
                  </a:lnTo>
                  <a:lnTo>
                    <a:pt x="2271" y="60"/>
                  </a:lnTo>
                  <a:lnTo>
                    <a:pt x="2267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2" y="23"/>
                  </a:lnTo>
                  <a:lnTo>
                    <a:pt x="2247" y="19"/>
                  </a:lnTo>
                  <a:lnTo>
                    <a:pt x="2241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0" y="19"/>
                  </a:lnTo>
                  <a:lnTo>
                    <a:pt x="2083" y="21"/>
                  </a:lnTo>
                  <a:lnTo>
                    <a:pt x="2077" y="26"/>
                  </a:lnTo>
                  <a:lnTo>
                    <a:pt x="2072" y="34"/>
                  </a:lnTo>
                  <a:lnTo>
                    <a:pt x="2064" y="58"/>
                  </a:lnTo>
                  <a:lnTo>
                    <a:pt x="2062" y="90"/>
                  </a:lnTo>
                  <a:lnTo>
                    <a:pt x="2062" y="104"/>
                  </a:lnTo>
                  <a:lnTo>
                    <a:pt x="2064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7" y="151"/>
                  </a:lnTo>
                  <a:lnTo>
                    <a:pt x="2083" y="157"/>
                  </a:lnTo>
                  <a:lnTo>
                    <a:pt x="2089" y="160"/>
                  </a:lnTo>
                  <a:lnTo>
                    <a:pt x="2092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7" y="162"/>
                  </a:lnTo>
                  <a:lnTo>
                    <a:pt x="2116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3" y="123"/>
                  </a:lnTo>
                  <a:lnTo>
                    <a:pt x="2135" y="90"/>
                  </a:lnTo>
                  <a:lnTo>
                    <a:pt x="2135" y="75"/>
                  </a:lnTo>
                  <a:lnTo>
                    <a:pt x="2133" y="60"/>
                  </a:lnTo>
                  <a:lnTo>
                    <a:pt x="2131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6" y="23"/>
                  </a:lnTo>
                  <a:lnTo>
                    <a:pt x="2111" y="19"/>
                  </a:lnTo>
                  <a:lnTo>
                    <a:pt x="2105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4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4"/>
                  </a:lnTo>
                  <a:lnTo>
                    <a:pt x="1928" y="58"/>
                  </a:lnTo>
                  <a:lnTo>
                    <a:pt x="1927" y="90"/>
                  </a:lnTo>
                  <a:lnTo>
                    <a:pt x="1927" y="104"/>
                  </a:lnTo>
                  <a:lnTo>
                    <a:pt x="1928" y="119"/>
                  </a:lnTo>
                  <a:lnTo>
                    <a:pt x="1932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7"/>
                  </a:lnTo>
                  <a:lnTo>
                    <a:pt x="1951" y="160"/>
                  </a:lnTo>
                  <a:lnTo>
                    <a:pt x="1956" y="162"/>
                  </a:lnTo>
                  <a:lnTo>
                    <a:pt x="1964" y="162"/>
                  </a:lnTo>
                  <a:lnTo>
                    <a:pt x="1964" y="162"/>
                  </a:lnTo>
                  <a:lnTo>
                    <a:pt x="1971" y="162"/>
                  </a:lnTo>
                  <a:lnTo>
                    <a:pt x="1979" y="158"/>
                  </a:lnTo>
                  <a:lnTo>
                    <a:pt x="1986" y="153"/>
                  </a:lnTo>
                  <a:lnTo>
                    <a:pt x="1992" y="145"/>
                  </a:lnTo>
                  <a:lnTo>
                    <a:pt x="1997" y="123"/>
                  </a:lnTo>
                  <a:lnTo>
                    <a:pt x="1999" y="90"/>
                  </a:lnTo>
                  <a:lnTo>
                    <a:pt x="1999" y="75"/>
                  </a:lnTo>
                  <a:lnTo>
                    <a:pt x="1997" y="60"/>
                  </a:lnTo>
                  <a:lnTo>
                    <a:pt x="1995" y="49"/>
                  </a:lnTo>
                  <a:lnTo>
                    <a:pt x="1992" y="37"/>
                  </a:lnTo>
                  <a:lnTo>
                    <a:pt x="1986" y="28"/>
                  </a:lnTo>
                  <a:lnTo>
                    <a:pt x="1981" y="23"/>
                  </a:lnTo>
                  <a:lnTo>
                    <a:pt x="1975" y="19"/>
                  </a:lnTo>
                  <a:lnTo>
                    <a:pt x="1969" y="17"/>
                  </a:lnTo>
                  <a:lnTo>
                    <a:pt x="1964" y="17"/>
                  </a:lnTo>
                  <a:lnTo>
                    <a:pt x="1964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1" y="21"/>
                  </a:lnTo>
                  <a:lnTo>
                    <a:pt x="1804" y="26"/>
                  </a:lnTo>
                  <a:lnTo>
                    <a:pt x="1800" y="34"/>
                  </a:lnTo>
                  <a:lnTo>
                    <a:pt x="1793" y="58"/>
                  </a:lnTo>
                  <a:lnTo>
                    <a:pt x="1791" y="90"/>
                  </a:lnTo>
                  <a:lnTo>
                    <a:pt x="1791" y="104"/>
                  </a:lnTo>
                  <a:lnTo>
                    <a:pt x="1793" y="119"/>
                  </a:lnTo>
                  <a:lnTo>
                    <a:pt x="1794" y="132"/>
                  </a:lnTo>
                  <a:lnTo>
                    <a:pt x="1800" y="142"/>
                  </a:lnTo>
                  <a:lnTo>
                    <a:pt x="1804" y="151"/>
                  </a:lnTo>
                  <a:lnTo>
                    <a:pt x="1811" y="157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2"/>
                  </a:lnTo>
                  <a:lnTo>
                    <a:pt x="1828" y="162"/>
                  </a:lnTo>
                  <a:lnTo>
                    <a:pt x="1835" y="162"/>
                  </a:lnTo>
                  <a:lnTo>
                    <a:pt x="1843" y="158"/>
                  </a:lnTo>
                  <a:lnTo>
                    <a:pt x="1850" y="153"/>
                  </a:lnTo>
                  <a:lnTo>
                    <a:pt x="1854" y="145"/>
                  </a:lnTo>
                  <a:lnTo>
                    <a:pt x="1861" y="123"/>
                  </a:lnTo>
                  <a:lnTo>
                    <a:pt x="1863" y="90"/>
                  </a:lnTo>
                  <a:lnTo>
                    <a:pt x="1863" y="75"/>
                  </a:lnTo>
                  <a:lnTo>
                    <a:pt x="1861" y="60"/>
                  </a:lnTo>
                  <a:lnTo>
                    <a:pt x="1860" y="49"/>
                  </a:lnTo>
                  <a:lnTo>
                    <a:pt x="1856" y="37"/>
                  </a:lnTo>
                  <a:lnTo>
                    <a:pt x="1850" y="28"/>
                  </a:lnTo>
                  <a:lnTo>
                    <a:pt x="1845" y="23"/>
                  </a:lnTo>
                  <a:lnTo>
                    <a:pt x="1839" y="19"/>
                  </a:lnTo>
                  <a:lnTo>
                    <a:pt x="1833" y="17"/>
                  </a:lnTo>
                  <a:lnTo>
                    <a:pt x="1828" y="17"/>
                  </a:lnTo>
                  <a:lnTo>
                    <a:pt x="1826" y="17"/>
                  </a:lnTo>
                  <a:close/>
                  <a:moveTo>
                    <a:pt x="1554" y="17"/>
                  </a:moveTo>
                  <a:lnTo>
                    <a:pt x="1547" y="19"/>
                  </a:lnTo>
                  <a:lnTo>
                    <a:pt x="1537" y="21"/>
                  </a:lnTo>
                  <a:lnTo>
                    <a:pt x="1532" y="26"/>
                  </a:lnTo>
                  <a:lnTo>
                    <a:pt x="1526" y="34"/>
                  </a:lnTo>
                  <a:lnTo>
                    <a:pt x="1521" y="58"/>
                  </a:lnTo>
                  <a:lnTo>
                    <a:pt x="1519" y="90"/>
                  </a:lnTo>
                  <a:lnTo>
                    <a:pt x="1519" y="104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6" y="142"/>
                  </a:lnTo>
                  <a:lnTo>
                    <a:pt x="1532" y="151"/>
                  </a:lnTo>
                  <a:lnTo>
                    <a:pt x="1537" y="157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2"/>
                  </a:lnTo>
                  <a:lnTo>
                    <a:pt x="1554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2" y="145"/>
                  </a:lnTo>
                  <a:lnTo>
                    <a:pt x="1590" y="123"/>
                  </a:lnTo>
                  <a:lnTo>
                    <a:pt x="1591" y="90"/>
                  </a:lnTo>
                  <a:lnTo>
                    <a:pt x="1591" y="75"/>
                  </a:lnTo>
                  <a:lnTo>
                    <a:pt x="1590" y="60"/>
                  </a:lnTo>
                  <a:lnTo>
                    <a:pt x="1588" y="49"/>
                  </a:lnTo>
                  <a:lnTo>
                    <a:pt x="1584" y="37"/>
                  </a:lnTo>
                  <a:lnTo>
                    <a:pt x="1578" y="28"/>
                  </a:lnTo>
                  <a:lnTo>
                    <a:pt x="1571" y="23"/>
                  </a:lnTo>
                  <a:lnTo>
                    <a:pt x="1567" y="19"/>
                  </a:lnTo>
                  <a:lnTo>
                    <a:pt x="1562" y="17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418" y="17"/>
                  </a:moveTo>
                  <a:lnTo>
                    <a:pt x="1409" y="19"/>
                  </a:lnTo>
                  <a:lnTo>
                    <a:pt x="1402" y="21"/>
                  </a:lnTo>
                  <a:lnTo>
                    <a:pt x="1396" y="26"/>
                  </a:lnTo>
                  <a:lnTo>
                    <a:pt x="1390" y="34"/>
                  </a:lnTo>
                  <a:lnTo>
                    <a:pt x="1385" y="58"/>
                  </a:lnTo>
                  <a:lnTo>
                    <a:pt x="1381" y="90"/>
                  </a:lnTo>
                  <a:lnTo>
                    <a:pt x="1383" y="104"/>
                  </a:lnTo>
                  <a:lnTo>
                    <a:pt x="1385" y="119"/>
                  </a:lnTo>
                  <a:lnTo>
                    <a:pt x="1387" y="132"/>
                  </a:lnTo>
                  <a:lnTo>
                    <a:pt x="1390" y="142"/>
                  </a:lnTo>
                  <a:lnTo>
                    <a:pt x="1396" y="151"/>
                  </a:lnTo>
                  <a:lnTo>
                    <a:pt x="1402" y="157"/>
                  </a:lnTo>
                  <a:lnTo>
                    <a:pt x="1407" y="160"/>
                  </a:lnTo>
                  <a:lnTo>
                    <a:pt x="1413" y="162"/>
                  </a:lnTo>
                  <a:lnTo>
                    <a:pt x="1418" y="162"/>
                  </a:lnTo>
                  <a:lnTo>
                    <a:pt x="1418" y="162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3"/>
                  </a:lnTo>
                  <a:lnTo>
                    <a:pt x="1446" y="145"/>
                  </a:lnTo>
                  <a:lnTo>
                    <a:pt x="1454" y="123"/>
                  </a:lnTo>
                  <a:lnTo>
                    <a:pt x="1456" y="90"/>
                  </a:lnTo>
                  <a:lnTo>
                    <a:pt x="1456" y="75"/>
                  </a:lnTo>
                  <a:lnTo>
                    <a:pt x="1454" y="60"/>
                  </a:lnTo>
                  <a:lnTo>
                    <a:pt x="1450" y="49"/>
                  </a:lnTo>
                  <a:lnTo>
                    <a:pt x="1446" y="37"/>
                  </a:lnTo>
                  <a:lnTo>
                    <a:pt x="1443" y="28"/>
                  </a:lnTo>
                  <a:lnTo>
                    <a:pt x="1435" y="23"/>
                  </a:lnTo>
                  <a:lnTo>
                    <a:pt x="1431" y="19"/>
                  </a:lnTo>
                  <a:lnTo>
                    <a:pt x="1426" y="17"/>
                  </a:lnTo>
                  <a:lnTo>
                    <a:pt x="1418" y="17"/>
                  </a:lnTo>
                  <a:lnTo>
                    <a:pt x="1418" y="17"/>
                  </a:lnTo>
                  <a:close/>
                  <a:moveTo>
                    <a:pt x="1146" y="17"/>
                  </a:moveTo>
                  <a:lnTo>
                    <a:pt x="1137" y="19"/>
                  </a:lnTo>
                  <a:lnTo>
                    <a:pt x="1130" y="21"/>
                  </a:lnTo>
                  <a:lnTo>
                    <a:pt x="1124" y="26"/>
                  </a:lnTo>
                  <a:lnTo>
                    <a:pt x="1119" y="34"/>
                  </a:lnTo>
                  <a:lnTo>
                    <a:pt x="1111" y="58"/>
                  </a:lnTo>
                  <a:lnTo>
                    <a:pt x="1109" y="90"/>
                  </a:lnTo>
                  <a:lnTo>
                    <a:pt x="1111" y="104"/>
                  </a:lnTo>
                  <a:lnTo>
                    <a:pt x="1111" y="119"/>
                  </a:lnTo>
                  <a:lnTo>
                    <a:pt x="1115" y="132"/>
                  </a:lnTo>
                  <a:lnTo>
                    <a:pt x="1119" y="142"/>
                  </a:lnTo>
                  <a:lnTo>
                    <a:pt x="1124" y="151"/>
                  </a:lnTo>
                  <a:lnTo>
                    <a:pt x="1130" y="157"/>
                  </a:lnTo>
                  <a:lnTo>
                    <a:pt x="1135" y="160"/>
                  </a:lnTo>
                  <a:lnTo>
                    <a:pt x="1141" y="162"/>
                  </a:lnTo>
                  <a:lnTo>
                    <a:pt x="1146" y="162"/>
                  </a:lnTo>
                  <a:lnTo>
                    <a:pt x="1146" y="162"/>
                  </a:lnTo>
                  <a:lnTo>
                    <a:pt x="1156" y="162"/>
                  </a:lnTo>
                  <a:lnTo>
                    <a:pt x="1163" y="158"/>
                  </a:lnTo>
                  <a:lnTo>
                    <a:pt x="1169" y="153"/>
                  </a:lnTo>
                  <a:lnTo>
                    <a:pt x="1174" y="145"/>
                  </a:lnTo>
                  <a:lnTo>
                    <a:pt x="1180" y="123"/>
                  </a:lnTo>
                  <a:lnTo>
                    <a:pt x="1184" y="90"/>
                  </a:lnTo>
                  <a:lnTo>
                    <a:pt x="1182" y="75"/>
                  </a:lnTo>
                  <a:lnTo>
                    <a:pt x="1182" y="60"/>
                  </a:lnTo>
                  <a:lnTo>
                    <a:pt x="1178" y="49"/>
                  </a:lnTo>
                  <a:lnTo>
                    <a:pt x="1174" y="37"/>
                  </a:lnTo>
                  <a:lnTo>
                    <a:pt x="1169" y="28"/>
                  </a:lnTo>
                  <a:lnTo>
                    <a:pt x="1163" y="23"/>
                  </a:lnTo>
                  <a:lnTo>
                    <a:pt x="1158" y="19"/>
                  </a:lnTo>
                  <a:lnTo>
                    <a:pt x="1152" y="17"/>
                  </a:lnTo>
                  <a:lnTo>
                    <a:pt x="1146" y="17"/>
                  </a:lnTo>
                  <a:lnTo>
                    <a:pt x="1146" y="17"/>
                  </a:lnTo>
                  <a:close/>
                  <a:moveTo>
                    <a:pt x="737" y="17"/>
                  </a:moveTo>
                  <a:lnTo>
                    <a:pt x="729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4"/>
                  </a:lnTo>
                  <a:lnTo>
                    <a:pt x="703" y="58"/>
                  </a:lnTo>
                  <a:lnTo>
                    <a:pt x="702" y="90"/>
                  </a:lnTo>
                  <a:lnTo>
                    <a:pt x="702" y="104"/>
                  </a:lnTo>
                  <a:lnTo>
                    <a:pt x="703" y="119"/>
                  </a:lnTo>
                  <a:lnTo>
                    <a:pt x="705" y="132"/>
                  </a:lnTo>
                  <a:lnTo>
                    <a:pt x="711" y="142"/>
                  </a:lnTo>
                  <a:lnTo>
                    <a:pt x="715" y="151"/>
                  </a:lnTo>
                  <a:lnTo>
                    <a:pt x="722" y="157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2"/>
                  </a:lnTo>
                  <a:lnTo>
                    <a:pt x="739" y="162"/>
                  </a:lnTo>
                  <a:lnTo>
                    <a:pt x="746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2" y="123"/>
                  </a:lnTo>
                  <a:lnTo>
                    <a:pt x="774" y="90"/>
                  </a:lnTo>
                  <a:lnTo>
                    <a:pt x="774" y="75"/>
                  </a:lnTo>
                  <a:lnTo>
                    <a:pt x="772" y="60"/>
                  </a:lnTo>
                  <a:lnTo>
                    <a:pt x="770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3"/>
                  </a:lnTo>
                  <a:lnTo>
                    <a:pt x="750" y="19"/>
                  </a:lnTo>
                  <a:lnTo>
                    <a:pt x="744" y="17"/>
                  </a:lnTo>
                  <a:lnTo>
                    <a:pt x="739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6" y="21"/>
                  </a:lnTo>
                  <a:lnTo>
                    <a:pt x="579" y="26"/>
                  </a:lnTo>
                  <a:lnTo>
                    <a:pt x="575" y="34"/>
                  </a:lnTo>
                  <a:lnTo>
                    <a:pt x="567" y="58"/>
                  </a:lnTo>
                  <a:lnTo>
                    <a:pt x="566" y="90"/>
                  </a:lnTo>
                  <a:lnTo>
                    <a:pt x="566" y="104"/>
                  </a:lnTo>
                  <a:lnTo>
                    <a:pt x="567" y="119"/>
                  </a:lnTo>
                  <a:lnTo>
                    <a:pt x="569" y="132"/>
                  </a:lnTo>
                  <a:lnTo>
                    <a:pt x="573" y="142"/>
                  </a:lnTo>
                  <a:lnTo>
                    <a:pt x="579" y="151"/>
                  </a:lnTo>
                  <a:lnTo>
                    <a:pt x="586" y="157"/>
                  </a:lnTo>
                  <a:lnTo>
                    <a:pt x="590" y="160"/>
                  </a:lnTo>
                  <a:lnTo>
                    <a:pt x="595" y="162"/>
                  </a:lnTo>
                  <a:lnTo>
                    <a:pt x="601" y="162"/>
                  </a:lnTo>
                  <a:lnTo>
                    <a:pt x="601" y="162"/>
                  </a:lnTo>
                  <a:lnTo>
                    <a:pt x="610" y="162"/>
                  </a:lnTo>
                  <a:lnTo>
                    <a:pt x="618" y="158"/>
                  </a:lnTo>
                  <a:lnTo>
                    <a:pt x="625" y="153"/>
                  </a:lnTo>
                  <a:lnTo>
                    <a:pt x="629" y="145"/>
                  </a:lnTo>
                  <a:lnTo>
                    <a:pt x="636" y="123"/>
                  </a:lnTo>
                  <a:lnTo>
                    <a:pt x="638" y="90"/>
                  </a:lnTo>
                  <a:lnTo>
                    <a:pt x="638" y="75"/>
                  </a:lnTo>
                  <a:lnTo>
                    <a:pt x="636" y="60"/>
                  </a:lnTo>
                  <a:lnTo>
                    <a:pt x="634" y="49"/>
                  </a:lnTo>
                  <a:lnTo>
                    <a:pt x="631" y="37"/>
                  </a:lnTo>
                  <a:lnTo>
                    <a:pt x="625" y="28"/>
                  </a:lnTo>
                  <a:lnTo>
                    <a:pt x="620" y="23"/>
                  </a:lnTo>
                  <a:lnTo>
                    <a:pt x="614" y="19"/>
                  </a:lnTo>
                  <a:lnTo>
                    <a:pt x="608" y="17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329" y="17"/>
                  </a:moveTo>
                  <a:lnTo>
                    <a:pt x="320" y="19"/>
                  </a:lnTo>
                  <a:lnTo>
                    <a:pt x="312" y="21"/>
                  </a:lnTo>
                  <a:lnTo>
                    <a:pt x="307" y="26"/>
                  </a:lnTo>
                  <a:lnTo>
                    <a:pt x="301" y="34"/>
                  </a:lnTo>
                  <a:lnTo>
                    <a:pt x="296" y="58"/>
                  </a:lnTo>
                  <a:lnTo>
                    <a:pt x="294" y="90"/>
                  </a:lnTo>
                  <a:lnTo>
                    <a:pt x="294" y="104"/>
                  </a:lnTo>
                  <a:lnTo>
                    <a:pt x="296" y="119"/>
                  </a:lnTo>
                  <a:lnTo>
                    <a:pt x="297" y="132"/>
                  </a:lnTo>
                  <a:lnTo>
                    <a:pt x="301" y="142"/>
                  </a:lnTo>
                  <a:lnTo>
                    <a:pt x="307" y="151"/>
                  </a:lnTo>
                  <a:lnTo>
                    <a:pt x="312" y="157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29" y="162"/>
                  </a:lnTo>
                  <a:lnTo>
                    <a:pt x="329" y="162"/>
                  </a:lnTo>
                  <a:lnTo>
                    <a:pt x="338" y="162"/>
                  </a:lnTo>
                  <a:lnTo>
                    <a:pt x="346" y="158"/>
                  </a:lnTo>
                  <a:lnTo>
                    <a:pt x="351" y="153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6" y="90"/>
                  </a:lnTo>
                  <a:lnTo>
                    <a:pt x="366" y="75"/>
                  </a:lnTo>
                  <a:lnTo>
                    <a:pt x="365" y="60"/>
                  </a:lnTo>
                  <a:lnTo>
                    <a:pt x="361" y="49"/>
                  </a:lnTo>
                  <a:lnTo>
                    <a:pt x="357" y="37"/>
                  </a:lnTo>
                  <a:lnTo>
                    <a:pt x="353" y="28"/>
                  </a:lnTo>
                  <a:lnTo>
                    <a:pt x="346" y="23"/>
                  </a:lnTo>
                  <a:lnTo>
                    <a:pt x="342" y="19"/>
                  </a:lnTo>
                  <a:lnTo>
                    <a:pt x="337" y="17"/>
                  </a:lnTo>
                  <a:lnTo>
                    <a:pt x="329" y="17"/>
                  </a:lnTo>
                  <a:lnTo>
                    <a:pt x="329" y="17"/>
                  </a:lnTo>
                  <a:close/>
                  <a:moveTo>
                    <a:pt x="57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29" y="34"/>
                  </a:lnTo>
                  <a:lnTo>
                    <a:pt x="22" y="58"/>
                  </a:lnTo>
                  <a:lnTo>
                    <a:pt x="20" y="90"/>
                  </a:lnTo>
                  <a:lnTo>
                    <a:pt x="22" y="104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2"/>
                  </a:lnTo>
                  <a:lnTo>
                    <a:pt x="35" y="151"/>
                  </a:lnTo>
                  <a:lnTo>
                    <a:pt x="41" y="157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2"/>
                  </a:lnTo>
                  <a:lnTo>
                    <a:pt x="57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90"/>
                  </a:lnTo>
                  <a:lnTo>
                    <a:pt x="93" y="75"/>
                  </a:lnTo>
                  <a:lnTo>
                    <a:pt x="93" y="60"/>
                  </a:lnTo>
                  <a:lnTo>
                    <a:pt x="89" y="49"/>
                  </a:lnTo>
                  <a:lnTo>
                    <a:pt x="85" y="37"/>
                  </a:lnTo>
                  <a:lnTo>
                    <a:pt x="82" y="28"/>
                  </a:lnTo>
                  <a:lnTo>
                    <a:pt x="74" y="23"/>
                  </a:lnTo>
                  <a:lnTo>
                    <a:pt x="68" y="19"/>
                  </a:lnTo>
                  <a:lnTo>
                    <a:pt x="63" y="17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5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20" y="158"/>
                  </a:lnTo>
                  <a:lnTo>
                    <a:pt x="2420" y="177"/>
                  </a:lnTo>
                  <a:lnTo>
                    <a:pt x="2331" y="177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7"/>
                  </a:lnTo>
                  <a:lnTo>
                    <a:pt x="2368" y="23"/>
                  </a:lnTo>
                  <a:lnTo>
                    <a:pt x="2359" y="36"/>
                  </a:lnTo>
                  <a:lnTo>
                    <a:pt x="2331" y="54"/>
                  </a:lnTo>
                  <a:lnTo>
                    <a:pt x="2321" y="41"/>
                  </a:lnTo>
                  <a:lnTo>
                    <a:pt x="2375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10"/>
                  </a:lnTo>
                  <a:lnTo>
                    <a:pt x="2278" y="23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3" y="90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8" y="157"/>
                  </a:lnTo>
                  <a:lnTo>
                    <a:pt x="2267" y="170"/>
                  </a:lnTo>
                  <a:lnTo>
                    <a:pt x="2252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2" y="170"/>
                  </a:lnTo>
                  <a:lnTo>
                    <a:pt x="2191" y="157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90"/>
                  </a:lnTo>
                  <a:lnTo>
                    <a:pt x="2180" y="62"/>
                  </a:lnTo>
                  <a:lnTo>
                    <a:pt x="2185" y="39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2"/>
                  </a:lnTo>
                  <a:lnTo>
                    <a:pt x="2131" y="10"/>
                  </a:lnTo>
                  <a:lnTo>
                    <a:pt x="2143" y="23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7" y="90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7"/>
                  </a:lnTo>
                  <a:lnTo>
                    <a:pt x="2131" y="170"/>
                  </a:lnTo>
                  <a:lnTo>
                    <a:pt x="2116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1" y="177"/>
                  </a:lnTo>
                  <a:lnTo>
                    <a:pt x="2066" y="170"/>
                  </a:lnTo>
                  <a:lnTo>
                    <a:pt x="2055" y="157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90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3"/>
                  </a:lnTo>
                  <a:lnTo>
                    <a:pt x="2068" y="10"/>
                  </a:lnTo>
                  <a:lnTo>
                    <a:pt x="2081" y="2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2"/>
                  </a:lnTo>
                  <a:lnTo>
                    <a:pt x="1995" y="10"/>
                  </a:lnTo>
                  <a:lnTo>
                    <a:pt x="2007" y="23"/>
                  </a:lnTo>
                  <a:lnTo>
                    <a:pt x="2014" y="39"/>
                  </a:lnTo>
                  <a:lnTo>
                    <a:pt x="2020" y="62"/>
                  </a:lnTo>
                  <a:lnTo>
                    <a:pt x="2020" y="90"/>
                  </a:lnTo>
                  <a:lnTo>
                    <a:pt x="2020" y="117"/>
                  </a:lnTo>
                  <a:lnTo>
                    <a:pt x="2014" y="140"/>
                  </a:lnTo>
                  <a:lnTo>
                    <a:pt x="2007" y="157"/>
                  </a:lnTo>
                  <a:lnTo>
                    <a:pt x="1995" y="170"/>
                  </a:lnTo>
                  <a:lnTo>
                    <a:pt x="1981" y="177"/>
                  </a:lnTo>
                  <a:lnTo>
                    <a:pt x="1964" y="181"/>
                  </a:lnTo>
                  <a:lnTo>
                    <a:pt x="1964" y="181"/>
                  </a:lnTo>
                  <a:lnTo>
                    <a:pt x="1945" y="177"/>
                  </a:lnTo>
                  <a:lnTo>
                    <a:pt x="1930" y="170"/>
                  </a:lnTo>
                  <a:lnTo>
                    <a:pt x="1919" y="157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6" y="90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3"/>
                  </a:lnTo>
                  <a:lnTo>
                    <a:pt x="1932" y="10"/>
                  </a:lnTo>
                  <a:lnTo>
                    <a:pt x="1945" y="2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8" y="39"/>
                  </a:lnTo>
                  <a:lnTo>
                    <a:pt x="1882" y="62"/>
                  </a:lnTo>
                  <a:lnTo>
                    <a:pt x="1884" y="90"/>
                  </a:lnTo>
                  <a:lnTo>
                    <a:pt x="1882" y="117"/>
                  </a:lnTo>
                  <a:lnTo>
                    <a:pt x="1878" y="140"/>
                  </a:lnTo>
                  <a:lnTo>
                    <a:pt x="1869" y="157"/>
                  </a:lnTo>
                  <a:lnTo>
                    <a:pt x="1858" y="170"/>
                  </a:lnTo>
                  <a:lnTo>
                    <a:pt x="1845" y="177"/>
                  </a:lnTo>
                  <a:lnTo>
                    <a:pt x="1828" y="181"/>
                  </a:lnTo>
                  <a:lnTo>
                    <a:pt x="1826" y="181"/>
                  </a:lnTo>
                  <a:lnTo>
                    <a:pt x="1809" y="177"/>
                  </a:lnTo>
                  <a:lnTo>
                    <a:pt x="1794" y="170"/>
                  </a:lnTo>
                  <a:lnTo>
                    <a:pt x="1783" y="157"/>
                  </a:lnTo>
                  <a:lnTo>
                    <a:pt x="1776" y="138"/>
                  </a:lnTo>
                  <a:lnTo>
                    <a:pt x="1772" y="116"/>
                  </a:lnTo>
                  <a:lnTo>
                    <a:pt x="1770" y="90"/>
                  </a:lnTo>
                  <a:lnTo>
                    <a:pt x="1772" y="62"/>
                  </a:lnTo>
                  <a:lnTo>
                    <a:pt x="1776" y="39"/>
                  </a:lnTo>
                  <a:lnTo>
                    <a:pt x="1785" y="23"/>
                  </a:lnTo>
                  <a:lnTo>
                    <a:pt x="1796" y="10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49" y="177"/>
                  </a:lnTo>
                  <a:lnTo>
                    <a:pt x="1649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6" y="23"/>
                  </a:lnTo>
                  <a:lnTo>
                    <a:pt x="1677" y="36"/>
                  </a:lnTo>
                  <a:lnTo>
                    <a:pt x="1649" y="54"/>
                  </a:lnTo>
                  <a:lnTo>
                    <a:pt x="1640" y="41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6" y="39"/>
                  </a:lnTo>
                  <a:lnTo>
                    <a:pt x="1610" y="62"/>
                  </a:lnTo>
                  <a:lnTo>
                    <a:pt x="1612" y="90"/>
                  </a:lnTo>
                  <a:lnTo>
                    <a:pt x="1610" y="117"/>
                  </a:lnTo>
                  <a:lnTo>
                    <a:pt x="1606" y="140"/>
                  </a:lnTo>
                  <a:lnTo>
                    <a:pt x="1597" y="157"/>
                  </a:lnTo>
                  <a:lnTo>
                    <a:pt x="1586" y="170"/>
                  </a:lnTo>
                  <a:lnTo>
                    <a:pt x="1573" y="177"/>
                  </a:lnTo>
                  <a:lnTo>
                    <a:pt x="1554" y="181"/>
                  </a:lnTo>
                  <a:lnTo>
                    <a:pt x="1554" y="181"/>
                  </a:lnTo>
                  <a:lnTo>
                    <a:pt x="1537" y="177"/>
                  </a:lnTo>
                  <a:lnTo>
                    <a:pt x="1523" y="170"/>
                  </a:lnTo>
                  <a:lnTo>
                    <a:pt x="1511" y="157"/>
                  </a:lnTo>
                  <a:lnTo>
                    <a:pt x="1504" y="138"/>
                  </a:lnTo>
                  <a:lnTo>
                    <a:pt x="1498" y="116"/>
                  </a:lnTo>
                  <a:lnTo>
                    <a:pt x="1497" y="90"/>
                  </a:lnTo>
                  <a:lnTo>
                    <a:pt x="1498" y="62"/>
                  </a:lnTo>
                  <a:lnTo>
                    <a:pt x="1504" y="39"/>
                  </a:lnTo>
                  <a:lnTo>
                    <a:pt x="1511" y="23"/>
                  </a:lnTo>
                  <a:lnTo>
                    <a:pt x="1523" y="10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3" y="23"/>
                  </a:lnTo>
                  <a:lnTo>
                    <a:pt x="1470" y="39"/>
                  </a:lnTo>
                  <a:lnTo>
                    <a:pt x="1474" y="62"/>
                  </a:lnTo>
                  <a:lnTo>
                    <a:pt x="1476" y="90"/>
                  </a:lnTo>
                  <a:lnTo>
                    <a:pt x="1474" y="117"/>
                  </a:lnTo>
                  <a:lnTo>
                    <a:pt x="1469" y="140"/>
                  </a:lnTo>
                  <a:lnTo>
                    <a:pt x="1461" y="157"/>
                  </a:lnTo>
                  <a:lnTo>
                    <a:pt x="1450" y="170"/>
                  </a:lnTo>
                  <a:lnTo>
                    <a:pt x="1435" y="177"/>
                  </a:lnTo>
                  <a:lnTo>
                    <a:pt x="1418" y="181"/>
                  </a:lnTo>
                  <a:lnTo>
                    <a:pt x="1418" y="181"/>
                  </a:lnTo>
                  <a:lnTo>
                    <a:pt x="1400" y="177"/>
                  </a:lnTo>
                  <a:lnTo>
                    <a:pt x="1387" y="170"/>
                  </a:lnTo>
                  <a:lnTo>
                    <a:pt x="1375" y="157"/>
                  </a:lnTo>
                  <a:lnTo>
                    <a:pt x="1368" y="138"/>
                  </a:lnTo>
                  <a:lnTo>
                    <a:pt x="1362" y="116"/>
                  </a:lnTo>
                  <a:lnTo>
                    <a:pt x="1361" y="90"/>
                  </a:lnTo>
                  <a:lnTo>
                    <a:pt x="1362" y="62"/>
                  </a:lnTo>
                  <a:lnTo>
                    <a:pt x="1368" y="39"/>
                  </a:lnTo>
                  <a:lnTo>
                    <a:pt x="1375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8" y="0"/>
                  </a:lnTo>
                  <a:close/>
                  <a:moveTo>
                    <a:pt x="1286" y="0"/>
                  </a:moveTo>
                  <a:lnTo>
                    <a:pt x="1295" y="0"/>
                  </a:lnTo>
                  <a:lnTo>
                    <a:pt x="1295" y="158"/>
                  </a:lnTo>
                  <a:lnTo>
                    <a:pt x="1331" y="158"/>
                  </a:lnTo>
                  <a:lnTo>
                    <a:pt x="1331" y="177"/>
                  </a:lnTo>
                  <a:lnTo>
                    <a:pt x="1241" y="177"/>
                  </a:lnTo>
                  <a:lnTo>
                    <a:pt x="1241" y="158"/>
                  </a:lnTo>
                  <a:lnTo>
                    <a:pt x="1277" y="158"/>
                  </a:lnTo>
                  <a:lnTo>
                    <a:pt x="1277" y="37"/>
                  </a:lnTo>
                  <a:lnTo>
                    <a:pt x="1279" y="23"/>
                  </a:lnTo>
                  <a:lnTo>
                    <a:pt x="1269" y="36"/>
                  </a:lnTo>
                  <a:lnTo>
                    <a:pt x="1241" y="54"/>
                  </a:lnTo>
                  <a:lnTo>
                    <a:pt x="1232" y="41"/>
                  </a:lnTo>
                  <a:lnTo>
                    <a:pt x="1286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2"/>
                  </a:lnTo>
                  <a:lnTo>
                    <a:pt x="1180" y="10"/>
                  </a:lnTo>
                  <a:lnTo>
                    <a:pt x="1189" y="23"/>
                  </a:lnTo>
                  <a:lnTo>
                    <a:pt x="1197" y="39"/>
                  </a:lnTo>
                  <a:lnTo>
                    <a:pt x="1202" y="62"/>
                  </a:lnTo>
                  <a:lnTo>
                    <a:pt x="1204" y="90"/>
                  </a:lnTo>
                  <a:lnTo>
                    <a:pt x="1202" y="117"/>
                  </a:lnTo>
                  <a:lnTo>
                    <a:pt x="1197" y="140"/>
                  </a:lnTo>
                  <a:lnTo>
                    <a:pt x="1189" y="157"/>
                  </a:lnTo>
                  <a:lnTo>
                    <a:pt x="1178" y="170"/>
                  </a:lnTo>
                  <a:lnTo>
                    <a:pt x="1163" y="177"/>
                  </a:lnTo>
                  <a:lnTo>
                    <a:pt x="1146" y="181"/>
                  </a:lnTo>
                  <a:lnTo>
                    <a:pt x="1146" y="181"/>
                  </a:lnTo>
                  <a:lnTo>
                    <a:pt x="1128" y="177"/>
                  </a:lnTo>
                  <a:lnTo>
                    <a:pt x="1113" y="170"/>
                  </a:lnTo>
                  <a:lnTo>
                    <a:pt x="1102" y="157"/>
                  </a:lnTo>
                  <a:lnTo>
                    <a:pt x="1094" y="138"/>
                  </a:lnTo>
                  <a:lnTo>
                    <a:pt x="1091" y="116"/>
                  </a:lnTo>
                  <a:lnTo>
                    <a:pt x="1089" y="90"/>
                  </a:lnTo>
                  <a:lnTo>
                    <a:pt x="1091" y="62"/>
                  </a:lnTo>
                  <a:lnTo>
                    <a:pt x="1096" y="39"/>
                  </a:lnTo>
                  <a:lnTo>
                    <a:pt x="1104" y="23"/>
                  </a:lnTo>
                  <a:lnTo>
                    <a:pt x="1115" y="10"/>
                  </a:lnTo>
                  <a:lnTo>
                    <a:pt x="1130" y="2"/>
                  </a:lnTo>
                  <a:lnTo>
                    <a:pt x="1146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7" y="158"/>
                  </a:lnTo>
                  <a:lnTo>
                    <a:pt x="1057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3" y="158"/>
                  </a:lnTo>
                  <a:lnTo>
                    <a:pt x="1003" y="37"/>
                  </a:lnTo>
                  <a:lnTo>
                    <a:pt x="1007" y="23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60" y="41"/>
                  </a:lnTo>
                  <a:lnTo>
                    <a:pt x="1014" y="0"/>
                  </a:lnTo>
                  <a:close/>
                  <a:moveTo>
                    <a:pt x="878" y="0"/>
                  </a:moveTo>
                  <a:lnTo>
                    <a:pt x="888" y="0"/>
                  </a:lnTo>
                  <a:lnTo>
                    <a:pt x="888" y="158"/>
                  </a:lnTo>
                  <a:lnTo>
                    <a:pt x="921" y="158"/>
                  </a:lnTo>
                  <a:lnTo>
                    <a:pt x="921" y="177"/>
                  </a:lnTo>
                  <a:lnTo>
                    <a:pt x="834" y="177"/>
                  </a:lnTo>
                  <a:lnTo>
                    <a:pt x="834" y="158"/>
                  </a:lnTo>
                  <a:lnTo>
                    <a:pt x="867" y="158"/>
                  </a:lnTo>
                  <a:lnTo>
                    <a:pt x="867" y="37"/>
                  </a:lnTo>
                  <a:lnTo>
                    <a:pt x="871" y="23"/>
                  </a:lnTo>
                  <a:lnTo>
                    <a:pt x="860" y="36"/>
                  </a:lnTo>
                  <a:lnTo>
                    <a:pt x="834" y="54"/>
                  </a:lnTo>
                  <a:lnTo>
                    <a:pt x="824" y="41"/>
                  </a:lnTo>
                  <a:lnTo>
                    <a:pt x="878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5" y="62"/>
                  </a:lnTo>
                  <a:lnTo>
                    <a:pt x="795" y="90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7"/>
                  </a:lnTo>
                  <a:lnTo>
                    <a:pt x="769" y="170"/>
                  </a:lnTo>
                  <a:lnTo>
                    <a:pt x="756" y="177"/>
                  </a:lnTo>
                  <a:lnTo>
                    <a:pt x="739" y="181"/>
                  </a:lnTo>
                  <a:lnTo>
                    <a:pt x="737" y="181"/>
                  </a:lnTo>
                  <a:lnTo>
                    <a:pt x="720" y="177"/>
                  </a:lnTo>
                  <a:lnTo>
                    <a:pt x="705" y="170"/>
                  </a:lnTo>
                  <a:lnTo>
                    <a:pt x="694" y="157"/>
                  </a:lnTo>
                  <a:lnTo>
                    <a:pt x="687" y="138"/>
                  </a:lnTo>
                  <a:lnTo>
                    <a:pt x="683" y="116"/>
                  </a:lnTo>
                  <a:lnTo>
                    <a:pt x="681" y="90"/>
                  </a:lnTo>
                  <a:lnTo>
                    <a:pt x="683" y="62"/>
                  </a:lnTo>
                  <a:lnTo>
                    <a:pt x="687" y="39"/>
                  </a:lnTo>
                  <a:lnTo>
                    <a:pt x="696" y="23"/>
                  </a:lnTo>
                  <a:lnTo>
                    <a:pt x="707" y="10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4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2"/>
                  </a:lnTo>
                  <a:lnTo>
                    <a:pt x="659" y="90"/>
                  </a:lnTo>
                  <a:lnTo>
                    <a:pt x="657" y="117"/>
                  </a:lnTo>
                  <a:lnTo>
                    <a:pt x="653" y="140"/>
                  </a:lnTo>
                  <a:lnTo>
                    <a:pt x="644" y="157"/>
                  </a:lnTo>
                  <a:lnTo>
                    <a:pt x="633" y="170"/>
                  </a:lnTo>
                  <a:lnTo>
                    <a:pt x="620" y="177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4" y="177"/>
                  </a:lnTo>
                  <a:lnTo>
                    <a:pt x="569" y="170"/>
                  </a:lnTo>
                  <a:lnTo>
                    <a:pt x="558" y="157"/>
                  </a:lnTo>
                  <a:lnTo>
                    <a:pt x="551" y="138"/>
                  </a:lnTo>
                  <a:lnTo>
                    <a:pt x="545" y="116"/>
                  </a:lnTo>
                  <a:lnTo>
                    <a:pt x="545" y="90"/>
                  </a:lnTo>
                  <a:lnTo>
                    <a:pt x="547" y="62"/>
                  </a:lnTo>
                  <a:lnTo>
                    <a:pt x="551" y="39"/>
                  </a:lnTo>
                  <a:lnTo>
                    <a:pt x="558" y="23"/>
                  </a:lnTo>
                  <a:lnTo>
                    <a:pt x="571" y="10"/>
                  </a:lnTo>
                  <a:lnTo>
                    <a:pt x="584" y="2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3" y="158"/>
                  </a:lnTo>
                  <a:lnTo>
                    <a:pt x="513" y="177"/>
                  </a:lnTo>
                  <a:lnTo>
                    <a:pt x="424" y="177"/>
                  </a:lnTo>
                  <a:lnTo>
                    <a:pt x="424" y="158"/>
                  </a:lnTo>
                  <a:lnTo>
                    <a:pt x="459" y="158"/>
                  </a:lnTo>
                  <a:lnTo>
                    <a:pt x="459" y="37"/>
                  </a:lnTo>
                  <a:lnTo>
                    <a:pt x="461" y="23"/>
                  </a:lnTo>
                  <a:lnTo>
                    <a:pt x="452" y="36"/>
                  </a:lnTo>
                  <a:lnTo>
                    <a:pt x="424" y="54"/>
                  </a:lnTo>
                  <a:lnTo>
                    <a:pt x="415" y="41"/>
                  </a:lnTo>
                  <a:lnTo>
                    <a:pt x="471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1" y="39"/>
                  </a:lnTo>
                  <a:lnTo>
                    <a:pt x="385" y="62"/>
                  </a:lnTo>
                  <a:lnTo>
                    <a:pt x="387" y="90"/>
                  </a:lnTo>
                  <a:lnTo>
                    <a:pt x="385" y="117"/>
                  </a:lnTo>
                  <a:lnTo>
                    <a:pt x="379" y="140"/>
                  </a:lnTo>
                  <a:lnTo>
                    <a:pt x="372" y="157"/>
                  </a:lnTo>
                  <a:lnTo>
                    <a:pt x="361" y="170"/>
                  </a:lnTo>
                  <a:lnTo>
                    <a:pt x="346" y="177"/>
                  </a:lnTo>
                  <a:lnTo>
                    <a:pt x="329" y="181"/>
                  </a:lnTo>
                  <a:lnTo>
                    <a:pt x="329" y="181"/>
                  </a:lnTo>
                  <a:lnTo>
                    <a:pt x="311" y="177"/>
                  </a:lnTo>
                  <a:lnTo>
                    <a:pt x="297" y="170"/>
                  </a:lnTo>
                  <a:lnTo>
                    <a:pt x="286" y="157"/>
                  </a:lnTo>
                  <a:lnTo>
                    <a:pt x="279" y="138"/>
                  </a:lnTo>
                  <a:lnTo>
                    <a:pt x="273" y="116"/>
                  </a:lnTo>
                  <a:lnTo>
                    <a:pt x="271" y="90"/>
                  </a:lnTo>
                  <a:lnTo>
                    <a:pt x="273" y="62"/>
                  </a:lnTo>
                  <a:lnTo>
                    <a:pt x="279" y="39"/>
                  </a:lnTo>
                  <a:lnTo>
                    <a:pt x="286" y="23"/>
                  </a:lnTo>
                  <a:lnTo>
                    <a:pt x="297" y="10"/>
                  </a:lnTo>
                  <a:lnTo>
                    <a:pt x="312" y="2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58"/>
                  </a:lnTo>
                  <a:lnTo>
                    <a:pt x="242" y="158"/>
                  </a:lnTo>
                  <a:lnTo>
                    <a:pt x="242" y="177"/>
                  </a:lnTo>
                  <a:lnTo>
                    <a:pt x="152" y="177"/>
                  </a:lnTo>
                  <a:lnTo>
                    <a:pt x="152" y="158"/>
                  </a:lnTo>
                  <a:lnTo>
                    <a:pt x="188" y="158"/>
                  </a:lnTo>
                  <a:lnTo>
                    <a:pt x="188" y="37"/>
                  </a:lnTo>
                  <a:lnTo>
                    <a:pt x="190" y="23"/>
                  </a:lnTo>
                  <a:lnTo>
                    <a:pt x="180" y="36"/>
                  </a:lnTo>
                  <a:lnTo>
                    <a:pt x="152" y="54"/>
                  </a:lnTo>
                  <a:lnTo>
                    <a:pt x="143" y="41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10"/>
                  </a:lnTo>
                  <a:lnTo>
                    <a:pt x="100" y="23"/>
                  </a:lnTo>
                  <a:lnTo>
                    <a:pt x="108" y="39"/>
                  </a:lnTo>
                  <a:lnTo>
                    <a:pt x="113" y="62"/>
                  </a:lnTo>
                  <a:lnTo>
                    <a:pt x="115" y="90"/>
                  </a:lnTo>
                  <a:lnTo>
                    <a:pt x="113" y="117"/>
                  </a:lnTo>
                  <a:lnTo>
                    <a:pt x="108" y="140"/>
                  </a:lnTo>
                  <a:lnTo>
                    <a:pt x="100" y="157"/>
                  </a:lnTo>
                  <a:lnTo>
                    <a:pt x="89" y="170"/>
                  </a:lnTo>
                  <a:lnTo>
                    <a:pt x="74" y="177"/>
                  </a:lnTo>
                  <a:lnTo>
                    <a:pt x="57" y="181"/>
                  </a:lnTo>
                  <a:lnTo>
                    <a:pt x="57" y="181"/>
                  </a:lnTo>
                  <a:lnTo>
                    <a:pt x="39" y="177"/>
                  </a:lnTo>
                  <a:lnTo>
                    <a:pt x="24" y="170"/>
                  </a:lnTo>
                  <a:lnTo>
                    <a:pt x="14" y="157"/>
                  </a:lnTo>
                  <a:lnTo>
                    <a:pt x="5" y="138"/>
                  </a:lnTo>
                  <a:lnTo>
                    <a:pt x="1" y="116"/>
                  </a:lnTo>
                  <a:lnTo>
                    <a:pt x="0" y="90"/>
                  </a:lnTo>
                  <a:lnTo>
                    <a:pt x="1" y="62"/>
                  </a:lnTo>
                  <a:lnTo>
                    <a:pt x="7" y="39"/>
                  </a:lnTo>
                  <a:lnTo>
                    <a:pt x="14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1">
              <a:extLst>
                <a:ext uri="{FF2B5EF4-FFF2-40B4-BE49-F238E27FC236}">
                  <a16:creationId xmlns:a16="http://schemas.microsoft.com/office/drawing/2014/main" id="{4300DE39-CC9C-40DF-B709-92C451644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3517901"/>
              <a:ext cx="3856038" cy="285750"/>
            </a:xfrm>
            <a:custGeom>
              <a:avLst/>
              <a:gdLst>
                <a:gd name="T0" fmla="*/ 2349 w 2429"/>
                <a:gd name="T1" fmla="*/ 151 h 180"/>
                <a:gd name="T2" fmla="*/ 2407 w 2429"/>
                <a:gd name="T3" fmla="*/ 74 h 180"/>
                <a:gd name="T4" fmla="*/ 1947 w 2429"/>
                <a:gd name="T5" fmla="*/ 22 h 180"/>
                <a:gd name="T6" fmla="*/ 1956 w 2429"/>
                <a:gd name="T7" fmla="*/ 162 h 180"/>
                <a:gd name="T8" fmla="*/ 1992 w 2429"/>
                <a:gd name="T9" fmla="*/ 37 h 180"/>
                <a:gd name="T10" fmla="*/ 1793 w 2429"/>
                <a:gd name="T11" fmla="*/ 58 h 180"/>
                <a:gd name="T12" fmla="*/ 1835 w 2429"/>
                <a:gd name="T13" fmla="*/ 162 h 180"/>
                <a:gd name="T14" fmla="*/ 1839 w 2429"/>
                <a:gd name="T15" fmla="*/ 18 h 180"/>
                <a:gd name="T16" fmla="*/ 1521 w 2429"/>
                <a:gd name="T17" fmla="*/ 119 h 180"/>
                <a:gd name="T18" fmla="*/ 1582 w 2429"/>
                <a:gd name="T19" fmla="*/ 145 h 180"/>
                <a:gd name="T20" fmla="*/ 1554 w 2429"/>
                <a:gd name="T21" fmla="*/ 17 h 180"/>
                <a:gd name="T22" fmla="*/ 1260 w 2429"/>
                <a:gd name="T23" fmla="*/ 151 h 180"/>
                <a:gd name="T24" fmla="*/ 1318 w 2429"/>
                <a:gd name="T25" fmla="*/ 74 h 180"/>
                <a:gd name="T26" fmla="*/ 1130 w 2429"/>
                <a:gd name="T27" fmla="*/ 22 h 180"/>
                <a:gd name="T28" fmla="*/ 1141 w 2429"/>
                <a:gd name="T29" fmla="*/ 162 h 180"/>
                <a:gd name="T30" fmla="*/ 1174 w 2429"/>
                <a:gd name="T31" fmla="*/ 37 h 180"/>
                <a:gd name="T32" fmla="*/ 975 w 2429"/>
                <a:gd name="T33" fmla="*/ 58 h 180"/>
                <a:gd name="T34" fmla="*/ 1020 w 2429"/>
                <a:gd name="T35" fmla="*/ 162 h 180"/>
                <a:gd name="T36" fmla="*/ 1022 w 2429"/>
                <a:gd name="T37" fmla="*/ 18 h 180"/>
                <a:gd name="T38" fmla="*/ 839 w 2429"/>
                <a:gd name="T39" fmla="*/ 119 h 180"/>
                <a:gd name="T40" fmla="*/ 903 w 2429"/>
                <a:gd name="T41" fmla="*/ 145 h 180"/>
                <a:gd name="T42" fmla="*/ 875 w 2429"/>
                <a:gd name="T43" fmla="*/ 17 h 180"/>
                <a:gd name="T44" fmla="*/ 443 w 2429"/>
                <a:gd name="T45" fmla="*/ 151 h 180"/>
                <a:gd name="T46" fmla="*/ 502 w 2429"/>
                <a:gd name="T47" fmla="*/ 74 h 180"/>
                <a:gd name="T48" fmla="*/ 176 w 2429"/>
                <a:gd name="T49" fmla="*/ 22 h 180"/>
                <a:gd name="T50" fmla="*/ 188 w 2429"/>
                <a:gd name="T51" fmla="*/ 162 h 180"/>
                <a:gd name="T52" fmla="*/ 221 w 2429"/>
                <a:gd name="T53" fmla="*/ 37 h 180"/>
                <a:gd name="T54" fmla="*/ 22 w 2429"/>
                <a:gd name="T55" fmla="*/ 58 h 180"/>
                <a:gd name="T56" fmla="*/ 67 w 2429"/>
                <a:gd name="T57" fmla="*/ 162 h 180"/>
                <a:gd name="T58" fmla="*/ 68 w 2429"/>
                <a:gd name="T59" fmla="*/ 18 h 180"/>
                <a:gd name="T60" fmla="*/ 2427 w 2429"/>
                <a:gd name="T61" fmla="*/ 117 h 180"/>
                <a:gd name="T62" fmla="*/ 2314 w 2429"/>
                <a:gd name="T63" fmla="*/ 89 h 180"/>
                <a:gd name="T64" fmla="*/ 2195 w 2429"/>
                <a:gd name="T65" fmla="*/ 177 h 180"/>
                <a:gd name="T66" fmla="*/ 2146 w 2429"/>
                <a:gd name="T67" fmla="*/ 158 h 180"/>
                <a:gd name="T68" fmla="*/ 1964 w 2429"/>
                <a:gd name="T69" fmla="*/ 0 h 180"/>
                <a:gd name="T70" fmla="*/ 1964 w 2429"/>
                <a:gd name="T71" fmla="*/ 180 h 180"/>
                <a:gd name="T72" fmla="*/ 1945 w 2429"/>
                <a:gd name="T73" fmla="*/ 2 h 180"/>
                <a:gd name="T74" fmla="*/ 1869 w 2429"/>
                <a:gd name="T75" fmla="*/ 158 h 180"/>
                <a:gd name="T76" fmla="*/ 1776 w 2429"/>
                <a:gd name="T77" fmla="*/ 39 h 180"/>
                <a:gd name="T78" fmla="*/ 1685 w 2429"/>
                <a:gd name="T79" fmla="*/ 158 h 180"/>
                <a:gd name="T80" fmla="*/ 1606 w 2429"/>
                <a:gd name="T81" fmla="*/ 39 h 180"/>
                <a:gd name="T82" fmla="*/ 1511 w 2429"/>
                <a:gd name="T83" fmla="*/ 156 h 180"/>
                <a:gd name="T84" fmla="*/ 1431 w 2429"/>
                <a:gd name="T85" fmla="*/ 158 h 180"/>
                <a:gd name="T86" fmla="*/ 1282 w 2429"/>
                <a:gd name="T87" fmla="*/ 0 h 180"/>
                <a:gd name="T88" fmla="*/ 1299 w 2429"/>
                <a:gd name="T89" fmla="*/ 178 h 180"/>
                <a:gd name="T90" fmla="*/ 1251 w 2429"/>
                <a:gd name="T91" fmla="*/ 9 h 180"/>
                <a:gd name="T92" fmla="*/ 1197 w 2429"/>
                <a:gd name="T93" fmla="*/ 139 h 180"/>
                <a:gd name="T94" fmla="*/ 1091 w 2429"/>
                <a:gd name="T95" fmla="*/ 63 h 180"/>
                <a:gd name="T96" fmla="*/ 1066 w 2429"/>
                <a:gd name="T97" fmla="*/ 61 h 180"/>
                <a:gd name="T98" fmla="*/ 958 w 2429"/>
                <a:gd name="T99" fmla="*/ 139 h 180"/>
                <a:gd name="T100" fmla="*/ 906 w 2429"/>
                <a:gd name="T101" fmla="*/ 9 h 180"/>
                <a:gd name="T102" fmla="*/ 856 w 2429"/>
                <a:gd name="T103" fmla="*/ 178 h 180"/>
                <a:gd name="T104" fmla="*/ 742 w 2429"/>
                <a:gd name="T105" fmla="*/ 0 h 180"/>
                <a:gd name="T106" fmla="*/ 687 w 2429"/>
                <a:gd name="T107" fmla="*/ 43 h 180"/>
                <a:gd name="T108" fmla="*/ 588 w 2429"/>
                <a:gd name="T109" fmla="*/ 35 h 180"/>
                <a:gd name="T110" fmla="*/ 521 w 2429"/>
                <a:gd name="T111" fmla="*/ 117 h 180"/>
                <a:gd name="T112" fmla="*/ 409 w 2429"/>
                <a:gd name="T113" fmla="*/ 89 h 180"/>
                <a:gd name="T114" fmla="*/ 288 w 2429"/>
                <a:gd name="T115" fmla="*/ 177 h 180"/>
                <a:gd name="T116" fmla="*/ 227 w 2429"/>
                <a:gd name="T117" fmla="*/ 9 h 180"/>
                <a:gd name="T118" fmla="*/ 175 w 2429"/>
                <a:gd name="T119" fmla="*/ 178 h 180"/>
                <a:gd name="T120" fmla="*/ 57 w 2429"/>
                <a:gd name="T121" fmla="*/ 0 h 180"/>
                <a:gd name="T122" fmla="*/ 74 w 2429"/>
                <a:gd name="T123" fmla="*/ 178 h 180"/>
                <a:gd name="T124" fmla="*/ 26 w 2429"/>
                <a:gd name="T125" fmla="*/ 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0">
                  <a:moveTo>
                    <a:pt x="2372" y="17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8"/>
                  </a:lnTo>
                  <a:lnTo>
                    <a:pt x="2344" y="35"/>
                  </a:lnTo>
                  <a:lnTo>
                    <a:pt x="2338" y="58"/>
                  </a:lnTo>
                  <a:lnTo>
                    <a:pt x="2334" y="89"/>
                  </a:lnTo>
                  <a:lnTo>
                    <a:pt x="2336" y="106"/>
                  </a:lnTo>
                  <a:lnTo>
                    <a:pt x="2336" y="119"/>
                  </a:lnTo>
                  <a:lnTo>
                    <a:pt x="2340" y="132"/>
                  </a:lnTo>
                  <a:lnTo>
                    <a:pt x="2344" y="143"/>
                  </a:lnTo>
                  <a:lnTo>
                    <a:pt x="2349" y="151"/>
                  </a:lnTo>
                  <a:lnTo>
                    <a:pt x="2355" y="158"/>
                  </a:lnTo>
                  <a:lnTo>
                    <a:pt x="2360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8" y="158"/>
                  </a:lnTo>
                  <a:lnTo>
                    <a:pt x="2394" y="152"/>
                  </a:lnTo>
                  <a:lnTo>
                    <a:pt x="2399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4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7"/>
                  </a:lnTo>
                  <a:lnTo>
                    <a:pt x="2396" y="28"/>
                  </a:lnTo>
                  <a:lnTo>
                    <a:pt x="2388" y="22"/>
                  </a:lnTo>
                  <a:lnTo>
                    <a:pt x="2385" y="18"/>
                  </a:lnTo>
                  <a:lnTo>
                    <a:pt x="2377" y="18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1964" y="17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8" y="119"/>
                  </a:lnTo>
                  <a:lnTo>
                    <a:pt x="1932" y="132"/>
                  </a:lnTo>
                  <a:lnTo>
                    <a:pt x="1936" y="143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6" y="162"/>
                  </a:lnTo>
                  <a:lnTo>
                    <a:pt x="1964" y="164"/>
                  </a:lnTo>
                  <a:lnTo>
                    <a:pt x="1964" y="164"/>
                  </a:lnTo>
                  <a:lnTo>
                    <a:pt x="1971" y="162"/>
                  </a:lnTo>
                  <a:lnTo>
                    <a:pt x="1979" y="158"/>
                  </a:lnTo>
                  <a:lnTo>
                    <a:pt x="1986" y="152"/>
                  </a:lnTo>
                  <a:lnTo>
                    <a:pt x="1992" y="145"/>
                  </a:lnTo>
                  <a:lnTo>
                    <a:pt x="1997" y="123"/>
                  </a:lnTo>
                  <a:lnTo>
                    <a:pt x="1999" y="89"/>
                  </a:lnTo>
                  <a:lnTo>
                    <a:pt x="1999" y="74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7"/>
                  </a:lnTo>
                  <a:lnTo>
                    <a:pt x="1986" y="28"/>
                  </a:lnTo>
                  <a:lnTo>
                    <a:pt x="1981" y="22"/>
                  </a:lnTo>
                  <a:lnTo>
                    <a:pt x="1975" y="18"/>
                  </a:lnTo>
                  <a:lnTo>
                    <a:pt x="1969" y="18"/>
                  </a:lnTo>
                  <a:lnTo>
                    <a:pt x="1964" y="17"/>
                  </a:lnTo>
                  <a:lnTo>
                    <a:pt x="1964" y="17"/>
                  </a:lnTo>
                  <a:close/>
                  <a:moveTo>
                    <a:pt x="1826" y="17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8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4" y="132"/>
                  </a:lnTo>
                  <a:lnTo>
                    <a:pt x="1800" y="143"/>
                  </a:lnTo>
                  <a:lnTo>
                    <a:pt x="1804" y="151"/>
                  </a:lnTo>
                  <a:lnTo>
                    <a:pt x="1811" y="158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4"/>
                  </a:lnTo>
                  <a:lnTo>
                    <a:pt x="1828" y="164"/>
                  </a:lnTo>
                  <a:lnTo>
                    <a:pt x="1835" y="162"/>
                  </a:lnTo>
                  <a:lnTo>
                    <a:pt x="1843" y="158"/>
                  </a:lnTo>
                  <a:lnTo>
                    <a:pt x="1850" y="152"/>
                  </a:lnTo>
                  <a:lnTo>
                    <a:pt x="1854" y="145"/>
                  </a:lnTo>
                  <a:lnTo>
                    <a:pt x="1861" y="123"/>
                  </a:lnTo>
                  <a:lnTo>
                    <a:pt x="1863" y="89"/>
                  </a:lnTo>
                  <a:lnTo>
                    <a:pt x="1863" y="74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0" y="28"/>
                  </a:lnTo>
                  <a:lnTo>
                    <a:pt x="1845" y="22"/>
                  </a:lnTo>
                  <a:lnTo>
                    <a:pt x="1839" y="18"/>
                  </a:lnTo>
                  <a:lnTo>
                    <a:pt x="1833" y="18"/>
                  </a:lnTo>
                  <a:lnTo>
                    <a:pt x="1828" y="17"/>
                  </a:lnTo>
                  <a:lnTo>
                    <a:pt x="1826" y="17"/>
                  </a:lnTo>
                  <a:close/>
                  <a:moveTo>
                    <a:pt x="1554" y="17"/>
                  </a:moveTo>
                  <a:lnTo>
                    <a:pt x="1547" y="18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8"/>
                  </a:lnTo>
                  <a:lnTo>
                    <a:pt x="1519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6" y="143"/>
                  </a:lnTo>
                  <a:lnTo>
                    <a:pt x="1532" y="151"/>
                  </a:lnTo>
                  <a:lnTo>
                    <a:pt x="1537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2"/>
                  </a:lnTo>
                  <a:lnTo>
                    <a:pt x="1582" y="145"/>
                  </a:lnTo>
                  <a:lnTo>
                    <a:pt x="1590" y="123"/>
                  </a:lnTo>
                  <a:lnTo>
                    <a:pt x="1591" y="89"/>
                  </a:lnTo>
                  <a:lnTo>
                    <a:pt x="1591" y="74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7"/>
                  </a:lnTo>
                  <a:lnTo>
                    <a:pt x="1578" y="28"/>
                  </a:lnTo>
                  <a:lnTo>
                    <a:pt x="1571" y="22"/>
                  </a:lnTo>
                  <a:lnTo>
                    <a:pt x="1567" y="18"/>
                  </a:lnTo>
                  <a:lnTo>
                    <a:pt x="1562" y="18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282" y="17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4" y="35"/>
                  </a:lnTo>
                  <a:lnTo>
                    <a:pt x="1249" y="58"/>
                  </a:lnTo>
                  <a:lnTo>
                    <a:pt x="1245" y="89"/>
                  </a:lnTo>
                  <a:lnTo>
                    <a:pt x="1247" y="106"/>
                  </a:lnTo>
                  <a:lnTo>
                    <a:pt x="1249" y="119"/>
                  </a:lnTo>
                  <a:lnTo>
                    <a:pt x="1251" y="132"/>
                  </a:lnTo>
                  <a:lnTo>
                    <a:pt x="1254" y="143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1" y="160"/>
                  </a:lnTo>
                  <a:lnTo>
                    <a:pt x="1277" y="162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292" y="162"/>
                  </a:lnTo>
                  <a:lnTo>
                    <a:pt x="1299" y="158"/>
                  </a:lnTo>
                  <a:lnTo>
                    <a:pt x="1305" y="152"/>
                  </a:lnTo>
                  <a:lnTo>
                    <a:pt x="1310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4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7"/>
                  </a:lnTo>
                  <a:lnTo>
                    <a:pt x="1307" y="28"/>
                  </a:lnTo>
                  <a:lnTo>
                    <a:pt x="1299" y="22"/>
                  </a:lnTo>
                  <a:lnTo>
                    <a:pt x="1295" y="18"/>
                  </a:lnTo>
                  <a:lnTo>
                    <a:pt x="1288" y="18"/>
                  </a:lnTo>
                  <a:lnTo>
                    <a:pt x="1282" y="17"/>
                  </a:lnTo>
                  <a:lnTo>
                    <a:pt x="1282" y="17"/>
                  </a:lnTo>
                  <a:close/>
                  <a:moveTo>
                    <a:pt x="1146" y="17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8"/>
                  </a:lnTo>
                  <a:lnTo>
                    <a:pt x="1109" y="89"/>
                  </a:lnTo>
                  <a:lnTo>
                    <a:pt x="1111" y="106"/>
                  </a:lnTo>
                  <a:lnTo>
                    <a:pt x="1111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4" y="151"/>
                  </a:lnTo>
                  <a:lnTo>
                    <a:pt x="1130" y="158"/>
                  </a:lnTo>
                  <a:lnTo>
                    <a:pt x="1135" y="160"/>
                  </a:lnTo>
                  <a:lnTo>
                    <a:pt x="1141" y="162"/>
                  </a:lnTo>
                  <a:lnTo>
                    <a:pt x="1146" y="164"/>
                  </a:lnTo>
                  <a:lnTo>
                    <a:pt x="1146" y="164"/>
                  </a:lnTo>
                  <a:lnTo>
                    <a:pt x="1156" y="162"/>
                  </a:lnTo>
                  <a:lnTo>
                    <a:pt x="1163" y="158"/>
                  </a:lnTo>
                  <a:lnTo>
                    <a:pt x="1169" y="152"/>
                  </a:lnTo>
                  <a:lnTo>
                    <a:pt x="1174" y="145"/>
                  </a:lnTo>
                  <a:lnTo>
                    <a:pt x="1180" y="123"/>
                  </a:lnTo>
                  <a:lnTo>
                    <a:pt x="1184" y="89"/>
                  </a:lnTo>
                  <a:lnTo>
                    <a:pt x="1182" y="74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7"/>
                  </a:lnTo>
                  <a:lnTo>
                    <a:pt x="1169" y="28"/>
                  </a:lnTo>
                  <a:lnTo>
                    <a:pt x="1163" y="22"/>
                  </a:lnTo>
                  <a:lnTo>
                    <a:pt x="1158" y="18"/>
                  </a:lnTo>
                  <a:lnTo>
                    <a:pt x="1152" y="18"/>
                  </a:lnTo>
                  <a:lnTo>
                    <a:pt x="1146" y="17"/>
                  </a:lnTo>
                  <a:lnTo>
                    <a:pt x="1146" y="17"/>
                  </a:lnTo>
                  <a:close/>
                  <a:moveTo>
                    <a:pt x="1011" y="17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8"/>
                  </a:lnTo>
                  <a:lnTo>
                    <a:pt x="973" y="89"/>
                  </a:lnTo>
                  <a:lnTo>
                    <a:pt x="973" y="106"/>
                  </a:lnTo>
                  <a:lnTo>
                    <a:pt x="975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8" y="151"/>
                  </a:lnTo>
                  <a:lnTo>
                    <a:pt x="994" y="158"/>
                  </a:lnTo>
                  <a:lnTo>
                    <a:pt x="999" y="160"/>
                  </a:lnTo>
                  <a:lnTo>
                    <a:pt x="1003" y="162"/>
                  </a:lnTo>
                  <a:lnTo>
                    <a:pt x="1011" y="164"/>
                  </a:lnTo>
                  <a:lnTo>
                    <a:pt x="1011" y="164"/>
                  </a:lnTo>
                  <a:lnTo>
                    <a:pt x="1020" y="162"/>
                  </a:lnTo>
                  <a:lnTo>
                    <a:pt x="1027" y="158"/>
                  </a:lnTo>
                  <a:lnTo>
                    <a:pt x="1033" y="152"/>
                  </a:lnTo>
                  <a:lnTo>
                    <a:pt x="1038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7"/>
                  </a:lnTo>
                  <a:lnTo>
                    <a:pt x="1033" y="28"/>
                  </a:lnTo>
                  <a:lnTo>
                    <a:pt x="1027" y="22"/>
                  </a:lnTo>
                  <a:lnTo>
                    <a:pt x="1022" y="18"/>
                  </a:lnTo>
                  <a:lnTo>
                    <a:pt x="1016" y="18"/>
                  </a:lnTo>
                  <a:lnTo>
                    <a:pt x="1011" y="17"/>
                  </a:lnTo>
                  <a:lnTo>
                    <a:pt x="1011" y="17"/>
                  </a:lnTo>
                  <a:close/>
                  <a:moveTo>
                    <a:pt x="875" y="17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8"/>
                  </a:lnTo>
                  <a:lnTo>
                    <a:pt x="837" y="89"/>
                  </a:lnTo>
                  <a:lnTo>
                    <a:pt x="837" y="106"/>
                  </a:lnTo>
                  <a:lnTo>
                    <a:pt x="839" y="119"/>
                  </a:lnTo>
                  <a:lnTo>
                    <a:pt x="843" y="132"/>
                  </a:lnTo>
                  <a:lnTo>
                    <a:pt x="847" y="143"/>
                  </a:lnTo>
                  <a:lnTo>
                    <a:pt x="850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7" y="162"/>
                  </a:lnTo>
                  <a:lnTo>
                    <a:pt x="875" y="164"/>
                  </a:lnTo>
                  <a:lnTo>
                    <a:pt x="875" y="164"/>
                  </a:lnTo>
                  <a:lnTo>
                    <a:pt x="882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3" y="145"/>
                  </a:lnTo>
                  <a:lnTo>
                    <a:pt x="908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1" y="22"/>
                  </a:lnTo>
                  <a:lnTo>
                    <a:pt x="886" y="18"/>
                  </a:lnTo>
                  <a:lnTo>
                    <a:pt x="880" y="18"/>
                  </a:lnTo>
                  <a:lnTo>
                    <a:pt x="875" y="17"/>
                  </a:lnTo>
                  <a:lnTo>
                    <a:pt x="875" y="17"/>
                  </a:lnTo>
                  <a:close/>
                  <a:moveTo>
                    <a:pt x="465" y="17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8"/>
                  </a:lnTo>
                  <a:lnTo>
                    <a:pt x="437" y="35"/>
                  </a:lnTo>
                  <a:lnTo>
                    <a:pt x="432" y="58"/>
                  </a:lnTo>
                  <a:lnTo>
                    <a:pt x="430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3" y="132"/>
                  </a:lnTo>
                  <a:lnTo>
                    <a:pt x="437" y="143"/>
                  </a:lnTo>
                  <a:lnTo>
                    <a:pt x="443" y="151"/>
                  </a:lnTo>
                  <a:lnTo>
                    <a:pt x="448" y="158"/>
                  </a:lnTo>
                  <a:lnTo>
                    <a:pt x="454" y="160"/>
                  </a:lnTo>
                  <a:lnTo>
                    <a:pt x="459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4" y="162"/>
                  </a:lnTo>
                  <a:lnTo>
                    <a:pt x="482" y="158"/>
                  </a:lnTo>
                  <a:lnTo>
                    <a:pt x="487" y="152"/>
                  </a:lnTo>
                  <a:lnTo>
                    <a:pt x="493" y="145"/>
                  </a:lnTo>
                  <a:lnTo>
                    <a:pt x="500" y="123"/>
                  </a:lnTo>
                  <a:lnTo>
                    <a:pt x="502" y="89"/>
                  </a:lnTo>
                  <a:lnTo>
                    <a:pt x="502" y="74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7"/>
                  </a:lnTo>
                  <a:lnTo>
                    <a:pt x="489" y="28"/>
                  </a:lnTo>
                  <a:lnTo>
                    <a:pt x="482" y="22"/>
                  </a:lnTo>
                  <a:lnTo>
                    <a:pt x="478" y="18"/>
                  </a:lnTo>
                  <a:lnTo>
                    <a:pt x="473" y="18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3" y="17"/>
                  </a:moveTo>
                  <a:lnTo>
                    <a:pt x="184" y="18"/>
                  </a:lnTo>
                  <a:lnTo>
                    <a:pt x="176" y="22"/>
                  </a:lnTo>
                  <a:lnTo>
                    <a:pt x="171" y="28"/>
                  </a:lnTo>
                  <a:lnTo>
                    <a:pt x="165" y="35"/>
                  </a:lnTo>
                  <a:lnTo>
                    <a:pt x="160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60" y="119"/>
                  </a:lnTo>
                  <a:lnTo>
                    <a:pt x="162" y="132"/>
                  </a:lnTo>
                  <a:lnTo>
                    <a:pt x="165" y="143"/>
                  </a:lnTo>
                  <a:lnTo>
                    <a:pt x="171" y="151"/>
                  </a:lnTo>
                  <a:lnTo>
                    <a:pt x="176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3" y="164"/>
                  </a:lnTo>
                  <a:lnTo>
                    <a:pt x="193" y="164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2"/>
                  </a:lnTo>
                  <a:lnTo>
                    <a:pt x="221" y="145"/>
                  </a:lnTo>
                  <a:lnTo>
                    <a:pt x="229" y="123"/>
                  </a:lnTo>
                  <a:lnTo>
                    <a:pt x="230" y="89"/>
                  </a:lnTo>
                  <a:lnTo>
                    <a:pt x="229" y="74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1" y="37"/>
                  </a:lnTo>
                  <a:lnTo>
                    <a:pt x="217" y="28"/>
                  </a:lnTo>
                  <a:lnTo>
                    <a:pt x="210" y="22"/>
                  </a:lnTo>
                  <a:lnTo>
                    <a:pt x="206" y="18"/>
                  </a:lnTo>
                  <a:lnTo>
                    <a:pt x="199" y="18"/>
                  </a:lnTo>
                  <a:lnTo>
                    <a:pt x="193" y="17"/>
                  </a:lnTo>
                  <a:lnTo>
                    <a:pt x="193" y="17"/>
                  </a:lnTo>
                  <a:close/>
                  <a:moveTo>
                    <a:pt x="57" y="17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3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89"/>
                  </a:lnTo>
                  <a:lnTo>
                    <a:pt x="93" y="74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7"/>
                  </a:lnTo>
                  <a:lnTo>
                    <a:pt x="82" y="28"/>
                  </a:lnTo>
                  <a:lnTo>
                    <a:pt x="74" y="22"/>
                  </a:lnTo>
                  <a:lnTo>
                    <a:pt x="68" y="18"/>
                  </a:lnTo>
                  <a:lnTo>
                    <a:pt x="63" y="18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2"/>
                  </a:lnTo>
                  <a:lnTo>
                    <a:pt x="2405" y="9"/>
                  </a:lnTo>
                  <a:lnTo>
                    <a:pt x="2414" y="22"/>
                  </a:lnTo>
                  <a:lnTo>
                    <a:pt x="2424" y="39"/>
                  </a:lnTo>
                  <a:lnTo>
                    <a:pt x="2427" y="61"/>
                  </a:lnTo>
                  <a:lnTo>
                    <a:pt x="2429" y="89"/>
                  </a:lnTo>
                  <a:lnTo>
                    <a:pt x="2427" y="117"/>
                  </a:lnTo>
                  <a:lnTo>
                    <a:pt x="2422" y="139"/>
                  </a:lnTo>
                  <a:lnTo>
                    <a:pt x="2414" y="158"/>
                  </a:lnTo>
                  <a:lnTo>
                    <a:pt x="2403" y="169"/>
                  </a:lnTo>
                  <a:lnTo>
                    <a:pt x="2388" y="178"/>
                  </a:lnTo>
                  <a:lnTo>
                    <a:pt x="2372" y="180"/>
                  </a:lnTo>
                  <a:lnTo>
                    <a:pt x="2372" y="180"/>
                  </a:lnTo>
                  <a:lnTo>
                    <a:pt x="2353" y="178"/>
                  </a:lnTo>
                  <a:lnTo>
                    <a:pt x="2338" y="169"/>
                  </a:lnTo>
                  <a:lnTo>
                    <a:pt x="2329" y="156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89"/>
                  </a:lnTo>
                  <a:lnTo>
                    <a:pt x="2316" y="63"/>
                  </a:lnTo>
                  <a:lnTo>
                    <a:pt x="2321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58"/>
                  </a:lnTo>
                  <a:lnTo>
                    <a:pt x="2282" y="158"/>
                  </a:lnTo>
                  <a:lnTo>
                    <a:pt x="2282" y="177"/>
                  </a:lnTo>
                  <a:lnTo>
                    <a:pt x="2195" y="177"/>
                  </a:lnTo>
                  <a:lnTo>
                    <a:pt x="2195" y="158"/>
                  </a:lnTo>
                  <a:lnTo>
                    <a:pt x="2230" y="158"/>
                  </a:lnTo>
                  <a:lnTo>
                    <a:pt x="2230" y="37"/>
                  </a:lnTo>
                  <a:lnTo>
                    <a:pt x="2232" y="24"/>
                  </a:lnTo>
                  <a:lnTo>
                    <a:pt x="2223" y="35"/>
                  </a:lnTo>
                  <a:lnTo>
                    <a:pt x="2195" y="54"/>
                  </a:lnTo>
                  <a:lnTo>
                    <a:pt x="2185" y="43"/>
                  </a:lnTo>
                  <a:lnTo>
                    <a:pt x="2239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6" y="158"/>
                  </a:lnTo>
                  <a:lnTo>
                    <a:pt x="2146" y="177"/>
                  </a:lnTo>
                  <a:lnTo>
                    <a:pt x="2059" y="177"/>
                  </a:lnTo>
                  <a:lnTo>
                    <a:pt x="2059" y="158"/>
                  </a:lnTo>
                  <a:lnTo>
                    <a:pt x="2092" y="158"/>
                  </a:lnTo>
                  <a:lnTo>
                    <a:pt x="2092" y="37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4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2"/>
                  </a:lnTo>
                  <a:lnTo>
                    <a:pt x="1995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20" y="61"/>
                  </a:lnTo>
                  <a:lnTo>
                    <a:pt x="2020" y="89"/>
                  </a:lnTo>
                  <a:lnTo>
                    <a:pt x="2020" y="117"/>
                  </a:lnTo>
                  <a:lnTo>
                    <a:pt x="2014" y="139"/>
                  </a:lnTo>
                  <a:lnTo>
                    <a:pt x="2007" y="158"/>
                  </a:lnTo>
                  <a:lnTo>
                    <a:pt x="1995" y="169"/>
                  </a:lnTo>
                  <a:lnTo>
                    <a:pt x="1981" y="178"/>
                  </a:lnTo>
                  <a:lnTo>
                    <a:pt x="1964" y="180"/>
                  </a:lnTo>
                  <a:lnTo>
                    <a:pt x="1964" y="180"/>
                  </a:lnTo>
                  <a:lnTo>
                    <a:pt x="1945" y="178"/>
                  </a:lnTo>
                  <a:lnTo>
                    <a:pt x="1930" y="169"/>
                  </a:lnTo>
                  <a:lnTo>
                    <a:pt x="1919" y="156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89"/>
                  </a:lnTo>
                  <a:lnTo>
                    <a:pt x="1908" y="63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2" y="9"/>
                  </a:lnTo>
                  <a:lnTo>
                    <a:pt x="1945" y="2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8" y="39"/>
                  </a:lnTo>
                  <a:lnTo>
                    <a:pt x="1882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8" y="139"/>
                  </a:lnTo>
                  <a:lnTo>
                    <a:pt x="1869" y="158"/>
                  </a:lnTo>
                  <a:lnTo>
                    <a:pt x="1858" y="169"/>
                  </a:lnTo>
                  <a:lnTo>
                    <a:pt x="1845" y="178"/>
                  </a:lnTo>
                  <a:lnTo>
                    <a:pt x="1828" y="180"/>
                  </a:lnTo>
                  <a:lnTo>
                    <a:pt x="1826" y="180"/>
                  </a:lnTo>
                  <a:lnTo>
                    <a:pt x="1809" y="178"/>
                  </a:lnTo>
                  <a:lnTo>
                    <a:pt x="1794" y="169"/>
                  </a:lnTo>
                  <a:lnTo>
                    <a:pt x="1783" y="156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89"/>
                  </a:lnTo>
                  <a:lnTo>
                    <a:pt x="1772" y="63"/>
                  </a:lnTo>
                  <a:lnTo>
                    <a:pt x="1776" y="39"/>
                  </a:lnTo>
                  <a:lnTo>
                    <a:pt x="1785" y="22"/>
                  </a:lnTo>
                  <a:lnTo>
                    <a:pt x="1796" y="9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49" y="177"/>
                  </a:lnTo>
                  <a:lnTo>
                    <a:pt x="1649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6" y="24"/>
                  </a:lnTo>
                  <a:lnTo>
                    <a:pt x="1677" y="35"/>
                  </a:lnTo>
                  <a:lnTo>
                    <a:pt x="1649" y="54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6" y="39"/>
                  </a:lnTo>
                  <a:lnTo>
                    <a:pt x="1610" y="61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6" y="139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3" y="178"/>
                  </a:lnTo>
                  <a:lnTo>
                    <a:pt x="1554" y="180"/>
                  </a:lnTo>
                  <a:lnTo>
                    <a:pt x="1554" y="180"/>
                  </a:lnTo>
                  <a:lnTo>
                    <a:pt x="1537" y="178"/>
                  </a:lnTo>
                  <a:lnTo>
                    <a:pt x="1523" y="169"/>
                  </a:lnTo>
                  <a:lnTo>
                    <a:pt x="1511" y="156"/>
                  </a:lnTo>
                  <a:lnTo>
                    <a:pt x="1504" y="139"/>
                  </a:lnTo>
                  <a:lnTo>
                    <a:pt x="1498" y="117"/>
                  </a:lnTo>
                  <a:lnTo>
                    <a:pt x="1497" y="89"/>
                  </a:lnTo>
                  <a:lnTo>
                    <a:pt x="1498" y="63"/>
                  </a:lnTo>
                  <a:lnTo>
                    <a:pt x="1504" y="39"/>
                  </a:lnTo>
                  <a:lnTo>
                    <a:pt x="1511" y="22"/>
                  </a:lnTo>
                  <a:lnTo>
                    <a:pt x="1523" y="9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7" y="177"/>
                  </a:lnTo>
                  <a:lnTo>
                    <a:pt x="1377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4"/>
                  </a:lnTo>
                  <a:lnTo>
                    <a:pt x="1405" y="35"/>
                  </a:lnTo>
                  <a:lnTo>
                    <a:pt x="1377" y="54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7" y="22"/>
                  </a:lnTo>
                  <a:lnTo>
                    <a:pt x="1335" y="39"/>
                  </a:lnTo>
                  <a:lnTo>
                    <a:pt x="1338" y="61"/>
                  </a:lnTo>
                  <a:lnTo>
                    <a:pt x="1340" y="89"/>
                  </a:lnTo>
                  <a:lnTo>
                    <a:pt x="1338" y="117"/>
                  </a:lnTo>
                  <a:lnTo>
                    <a:pt x="1333" y="139"/>
                  </a:lnTo>
                  <a:lnTo>
                    <a:pt x="1325" y="158"/>
                  </a:lnTo>
                  <a:lnTo>
                    <a:pt x="1314" y="169"/>
                  </a:lnTo>
                  <a:lnTo>
                    <a:pt x="1299" y="178"/>
                  </a:lnTo>
                  <a:lnTo>
                    <a:pt x="1282" y="180"/>
                  </a:lnTo>
                  <a:lnTo>
                    <a:pt x="1282" y="180"/>
                  </a:lnTo>
                  <a:lnTo>
                    <a:pt x="1264" y="178"/>
                  </a:lnTo>
                  <a:lnTo>
                    <a:pt x="1249" y="169"/>
                  </a:lnTo>
                  <a:lnTo>
                    <a:pt x="1240" y="156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89"/>
                  </a:lnTo>
                  <a:lnTo>
                    <a:pt x="1227" y="63"/>
                  </a:lnTo>
                  <a:lnTo>
                    <a:pt x="1232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2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2"/>
                  </a:lnTo>
                  <a:lnTo>
                    <a:pt x="1180" y="9"/>
                  </a:lnTo>
                  <a:lnTo>
                    <a:pt x="1189" y="22"/>
                  </a:lnTo>
                  <a:lnTo>
                    <a:pt x="1197" y="39"/>
                  </a:lnTo>
                  <a:lnTo>
                    <a:pt x="1202" y="61"/>
                  </a:lnTo>
                  <a:lnTo>
                    <a:pt x="1204" y="89"/>
                  </a:lnTo>
                  <a:lnTo>
                    <a:pt x="1202" y="117"/>
                  </a:lnTo>
                  <a:lnTo>
                    <a:pt x="1197" y="139"/>
                  </a:lnTo>
                  <a:lnTo>
                    <a:pt x="1189" y="158"/>
                  </a:lnTo>
                  <a:lnTo>
                    <a:pt x="1178" y="169"/>
                  </a:lnTo>
                  <a:lnTo>
                    <a:pt x="1163" y="178"/>
                  </a:lnTo>
                  <a:lnTo>
                    <a:pt x="1146" y="180"/>
                  </a:lnTo>
                  <a:lnTo>
                    <a:pt x="1146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6" y="39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30" y="2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2"/>
                  </a:lnTo>
                  <a:lnTo>
                    <a:pt x="1042" y="9"/>
                  </a:lnTo>
                  <a:lnTo>
                    <a:pt x="1053" y="22"/>
                  </a:lnTo>
                  <a:lnTo>
                    <a:pt x="1061" y="39"/>
                  </a:lnTo>
                  <a:lnTo>
                    <a:pt x="1066" y="61"/>
                  </a:lnTo>
                  <a:lnTo>
                    <a:pt x="1068" y="89"/>
                  </a:lnTo>
                  <a:lnTo>
                    <a:pt x="1066" y="117"/>
                  </a:lnTo>
                  <a:lnTo>
                    <a:pt x="1061" y="139"/>
                  </a:lnTo>
                  <a:lnTo>
                    <a:pt x="1053" y="158"/>
                  </a:lnTo>
                  <a:lnTo>
                    <a:pt x="1042" y="169"/>
                  </a:lnTo>
                  <a:lnTo>
                    <a:pt x="1027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8" y="39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2"/>
                  </a:lnTo>
                  <a:lnTo>
                    <a:pt x="906" y="9"/>
                  </a:lnTo>
                  <a:lnTo>
                    <a:pt x="917" y="22"/>
                  </a:lnTo>
                  <a:lnTo>
                    <a:pt x="925" y="39"/>
                  </a:lnTo>
                  <a:lnTo>
                    <a:pt x="931" y="61"/>
                  </a:lnTo>
                  <a:lnTo>
                    <a:pt x="931" y="89"/>
                  </a:lnTo>
                  <a:lnTo>
                    <a:pt x="931" y="117"/>
                  </a:lnTo>
                  <a:lnTo>
                    <a:pt x="925" y="139"/>
                  </a:lnTo>
                  <a:lnTo>
                    <a:pt x="917" y="158"/>
                  </a:lnTo>
                  <a:lnTo>
                    <a:pt x="906" y="169"/>
                  </a:lnTo>
                  <a:lnTo>
                    <a:pt x="891" y="178"/>
                  </a:lnTo>
                  <a:lnTo>
                    <a:pt x="875" y="180"/>
                  </a:lnTo>
                  <a:lnTo>
                    <a:pt x="875" y="180"/>
                  </a:lnTo>
                  <a:lnTo>
                    <a:pt x="856" y="178"/>
                  </a:lnTo>
                  <a:lnTo>
                    <a:pt x="841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58"/>
                  </a:lnTo>
                  <a:lnTo>
                    <a:pt x="785" y="158"/>
                  </a:lnTo>
                  <a:lnTo>
                    <a:pt x="785" y="177"/>
                  </a:lnTo>
                  <a:lnTo>
                    <a:pt x="696" y="177"/>
                  </a:lnTo>
                  <a:lnTo>
                    <a:pt x="696" y="158"/>
                  </a:lnTo>
                  <a:lnTo>
                    <a:pt x="731" y="158"/>
                  </a:lnTo>
                  <a:lnTo>
                    <a:pt x="731" y="37"/>
                  </a:lnTo>
                  <a:lnTo>
                    <a:pt x="735" y="24"/>
                  </a:lnTo>
                  <a:lnTo>
                    <a:pt x="724" y="35"/>
                  </a:lnTo>
                  <a:lnTo>
                    <a:pt x="696" y="54"/>
                  </a:lnTo>
                  <a:lnTo>
                    <a:pt x="687" y="43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58"/>
                  </a:lnTo>
                  <a:lnTo>
                    <a:pt x="649" y="158"/>
                  </a:lnTo>
                  <a:lnTo>
                    <a:pt x="649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5" y="158"/>
                  </a:lnTo>
                  <a:lnTo>
                    <a:pt x="595" y="37"/>
                  </a:lnTo>
                  <a:lnTo>
                    <a:pt x="597" y="24"/>
                  </a:lnTo>
                  <a:lnTo>
                    <a:pt x="588" y="35"/>
                  </a:lnTo>
                  <a:lnTo>
                    <a:pt x="560" y="54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7" y="39"/>
                  </a:lnTo>
                  <a:lnTo>
                    <a:pt x="521" y="61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7" y="139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4" y="178"/>
                  </a:lnTo>
                  <a:lnTo>
                    <a:pt x="465" y="180"/>
                  </a:lnTo>
                  <a:lnTo>
                    <a:pt x="465" y="180"/>
                  </a:lnTo>
                  <a:lnTo>
                    <a:pt x="448" y="178"/>
                  </a:lnTo>
                  <a:lnTo>
                    <a:pt x="433" y="169"/>
                  </a:lnTo>
                  <a:lnTo>
                    <a:pt x="422" y="156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89"/>
                  </a:lnTo>
                  <a:lnTo>
                    <a:pt x="409" y="63"/>
                  </a:lnTo>
                  <a:lnTo>
                    <a:pt x="415" y="39"/>
                  </a:lnTo>
                  <a:lnTo>
                    <a:pt x="422" y="22"/>
                  </a:lnTo>
                  <a:lnTo>
                    <a:pt x="433" y="9"/>
                  </a:lnTo>
                  <a:lnTo>
                    <a:pt x="448" y="2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8" y="177"/>
                  </a:lnTo>
                  <a:lnTo>
                    <a:pt x="288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5" y="24"/>
                  </a:lnTo>
                  <a:lnTo>
                    <a:pt x="316" y="35"/>
                  </a:lnTo>
                  <a:lnTo>
                    <a:pt x="288" y="54"/>
                  </a:lnTo>
                  <a:lnTo>
                    <a:pt x="279" y="43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8" y="22"/>
                  </a:lnTo>
                  <a:lnTo>
                    <a:pt x="245" y="39"/>
                  </a:lnTo>
                  <a:lnTo>
                    <a:pt x="249" y="61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39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8"/>
                  </a:lnTo>
                  <a:lnTo>
                    <a:pt x="193" y="180"/>
                  </a:lnTo>
                  <a:lnTo>
                    <a:pt x="193" y="180"/>
                  </a:lnTo>
                  <a:lnTo>
                    <a:pt x="175" y="178"/>
                  </a:lnTo>
                  <a:lnTo>
                    <a:pt x="162" y="169"/>
                  </a:lnTo>
                  <a:lnTo>
                    <a:pt x="150" y="156"/>
                  </a:lnTo>
                  <a:lnTo>
                    <a:pt x="143" y="139"/>
                  </a:lnTo>
                  <a:lnTo>
                    <a:pt x="137" y="117"/>
                  </a:lnTo>
                  <a:lnTo>
                    <a:pt x="136" y="89"/>
                  </a:lnTo>
                  <a:lnTo>
                    <a:pt x="137" y="63"/>
                  </a:lnTo>
                  <a:lnTo>
                    <a:pt x="143" y="39"/>
                  </a:lnTo>
                  <a:lnTo>
                    <a:pt x="150" y="22"/>
                  </a:lnTo>
                  <a:lnTo>
                    <a:pt x="162" y="9"/>
                  </a:lnTo>
                  <a:lnTo>
                    <a:pt x="176" y="2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9"/>
                  </a:lnTo>
                  <a:lnTo>
                    <a:pt x="100" y="22"/>
                  </a:lnTo>
                  <a:lnTo>
                    <a:pt x="108" y="39"/>
                  </a:lnTo>
                  <a:lnTo>
                    <a:pt x="113" y="61"/>
                  </a:lnTo>
                  <a:lnTo>
                    <a:pt x="115" y="89"/>
                  </a:lnTo>
                  <a:lnTo>
                    <a:pt x="113" y="117"/>
                  </a:lnTo>
                  <a:lnTo>
                    <a:pt x="108" y="139"/>
                  </a:lnTo>
                  <a:lnTo>
                    <a:pt x="100" y="158"/>
                  </a:lnTo>
                  <a:lnTo>
                    <a:pt x="89" y="169"/>
                  </a:lnTo>
                  <a:lnTo>
                    <a:pt x="74" y="178"/>
                  </a:lnTo>
                  <a:lnTo>
                    <a:pt x="57" y="180"/>
                  </a:lnTo>
                  <a:lnTo>
                    <a:pt x="57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4" y="156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89"/>
                  </a:lnTo>
                  <a:lnTo>
                    <a:pt x="1" y="63"/>
                  </a:lnTo>
                  <a:lnTo>
                    <a:pt x="7" y="39"/>
                  </a:lnTo>
                  <a:lnTo>
                    <a:pt x="14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32">
              <a:extLst>
                <a:ext uri="{FF2B5EF4-FFF2-40B4-BE49-F238E27FC236}">
                  <a16:creationId xmlns:a16="http://schemas.microsoft.com/office/drawing/2014/main" id="{746373E7-2119-450D-81C9-561BD313D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2608263"/>
              <a:ext cx="3856038" cy="288925"/>
            </a:xfrm>
            <a:custGeom>
              <a:avLst/>
              <a:gdLst>
                <a:gd name="T0" fmla="*/ 2349 w 2429"/>
                <a:gd name="T1" fmla="*/ 152 h 182"/>
                <a:gd name="T2" fmla="*/ 2407 w 2429"/>
                <a:gd name="T3" fmla="*/ 76 h 182"/>
                <a:gd name="T4" fmla="*/ 1947 w 2429"/>
                <a:gd name="T5" fmla="*/ 22 h 182"/>
                <a:gd name="T6" fmla="*/ 1956 w 2429"/>
                <a:gd name="T7" fmla="*/ 163 h 182"/>
                <a:gd name="T8" fmla="*/ 1992 w 2429"/>
                <a:gd name="T9" fmla="*/ 39 h 182"/>
                <a:gd name="T10" fmla="*/ 1793 w 2429"/>
                <a:gd name="T11" fmla="*/ 59 h 182"/>
                <a:gd name="T12" fmla="*/ 1835 w 2429"/>
                <a:gd name="T13" fmla="*/ 163 h 182"/>
                <a:gd name="T14" fmla="*/ 1839 w 2429"/>
                <a:gd name="T15" fmla="*/ 20 h 182"/>
                <a:gd name="T16" fmla="*/ 1521 w 2429"/>
                <a:gd name="T17" fmla="*/ 121 h 182"/>
                <a:gd name="T18" fmla="*/ 1582 w 2429"/>
                <a:gd name="T19" fmla="*/ 147 h 182"/>
                <a:gd name="T20" fmla="*/ 1554 w 2429"/>
                <a:gd name="T21" fmla="*/ 18 h 182"/>
                <a:gd name="T22" fmla="*/ 1260 w 2429"/>
                <a:gd name="T23" fmla="*/ 152 h 182"/>
                <a:gd name="T24" fmla="*/ 1318 w 2429"/>
                <a:gd name="T25" fmla="*/ 76 h 182"/>
                <a:gd name="T26" fmla="*/ 1130 w 2429"/>
                <a:gd name="T27" fmla="*/ 22 h 182"/>
                <a:gd name="T28" fmla="*/ 1141 w 2429"/>
                <a:gd name="T29" fmla="*/ 163 h 182"/>
                <a:gd name="T30" fmla="*/ 1174 w 2429"/>
                <a:gd name="T31" fmla="*/ 39 h 182"/>
                <a:gd name="T32" fmla="*/ 975 w 2429"/>
                <a:gd name="T33" fmla="*/ 59 h 182"/>
                <a:gd name="T34" fmla="*/ 1020 w 2429"/>
                <a:gd name="T35" fmla="*/ 163 h 182"/>
                <a:gd name="T36" fmla="*/ 1022 w 2429"/>
                <a:gd name="T37" fmla="*/ 20 h 182"/>
                <a:gd name="T38" fmla="*/ 839 w 2429"/>
                <a:gd name="T39" fmla="*/ 121 h 182"/>
                <a:gd name="T40" fmla="*/ 903 w 2429"/>
                <a:gd name="T41" fmla="*/ 147 h 182"/>
                <a:gd name="T42" fmla="*/ 875 w 2429"/>
                <a:gd name="T43" fmla="*/ 18 h 182"/>
                <a:gd name="T44" fmla="*/ 443 w 2429"/>
                <a:gd name="T45" fmla="*/ 152 h 182"/>
                <a:gd name="T46" fmla="*/ 502 w 2429"/>
                <a:gd name="T47" fmla="*/ 76 h 182"/>
                <a:gd name="T48" fmla="*/ 176 w 2429"/>
                <a:gd name="T49" fmla="*/ 22 h 182"/>
                <a:gd name="T50" fmla="*/ 188 w 2429"/>
                <a:gd name="T51" fmla="*/ 163 h 182"/>
                <a:gd name="T52" fmla="*/ 221 w 2429"/>
                <a:gd name="T53" fmla="*/ 39 h 182"/>
                <a:gd name="T54" fmla="*/ 22 w 2429"/>
                <a:gd name="T55" fmla="*/ 59 h 182"/>
                <a:gd name="T56" fmla="*/ 67 w 2429"/>
                <a:gd name="T57" fmla="*/ 163 h 182"/>
                <a:gd name="T58" fmla="*/ 68 w 2429"/>
                <a:gd name="T59" fmla="*/ 20 h 182"/>
                <a:gd name="T60" fmla="*/ 2427 w 2429"/>
                <a:gd name="T61" fmla="*/ 119 h 182"/>
                <a:gd name="T62" fmla="*/ 2314 w 2429"/>
                <a:gd name="T63" fmla="*/ 91 h 182"/>
                <a:gd name="T64" fmla="*/ 2195 w 2429"/>
                <a:gd name="T65" fmla="*/ 178 h 182"/>
                <a:gd name="T66" fmla="*/ 2146 w 2429"/>
                <a:gd name="T67" fmla="*/ 160 h 182"/>
                <a:gd name="T68" fmla="*/ 1964 w 2429"/>
                <a:gd name="T69" fmla="*/ 0 h 182"/>
                <a:gd name="T70" fmla="*/ 1964 w 2429"/>
                <a:gd name="T71" fmla="*/ 182 h 182"/>
                <a:gd name="T72" fmla="*/ 1945 w 2429"/>
                <a:gd name="T73" fmla="*/ 3 h 182"/>
                <a:gd name="T74" fmla="*/ 1869 w 2429"/>
                <a:gd name="T75" fmla="*/ 158 h 182"/>
                <a:gd name="T76" fmla="*/ 1776 w 2429"/>
                <a:gd name="T77" fmla="*/ 41 h 182"/>
                <a:gd name="T78" fmla="*/ 1685 w 2429"/>
                <a:gd name="T79" fmla="*/ 160 h 182"/>
                <a:gd name="T80" fmla="*/ 1606 w 2429"/>
                <a:gd name="T81" fmla="*/ 41 h 182"/>
                <a:gd name="T82" fmla="*/ 1511 w 2429"/>
                <a:gd name="T83" fmla="*/ 158 h 182"/>
                <a:gd name="T84" fmla="*/ 1431 w 2429"/>
                <a:gd name="T85" fmla="*/ 160 h 182"/>
                <a:gd name="T86" fmla="*/ 1282 w 2429"/>
                <a:gd name="T87" fmla="*/ 0 h 182"/>
                <a:gd name="T88" fmla="*/ 1299 w 2429"/>
                <a:gd name="T89" fmla="*/ 178 h 182"/>
                <a:gd name="T90" fmla="*/ 1251 w 2429"/>
                <a:gd name="T91" fmla="*/ 11 h 182"/>
                <a:gd name="T92" fmla="*/ 1197 w 2429"/>
                <a:gd name="T93" fmla="*/ 141 h 182"/>
                <a:gd name="T94" fmla="*/ 1091 w 2429"/>
                <a:gd name="T95" fmla="*/ 63 h 182"/>
                <a:gd name="T96" fmla="*/ 1066 w 2429"/>
                <a:gd name="T97" fmla="*/ 63 h 182"/>
                <a:gd name="T98" fmla="*/ 958 w 2429"/>
                <a:gd name="T99" fmla="*/ 139 h 182"/>
                <a:gd name="T100" fmla="*/ 906 w 2429"/>
                <a:gd name="T101" fmla="*/ 11 h 182"/>
                <a:gd name="T102" fmla="*/ 856 w 2429"/>
                <a:gd name="T103" fmla="*/ 178 h 182"/>
                <a:gd name="T104" fmla="*/ 742 w 2429"/>
                <a:gd name="T105" fmla="*/ 0 h 182"/>
                <a:gd name="T106" fmla="*/ 687 w 2429"/>
                <a:gd name="T107" fmla="*/ 42 h 182"/>
                <a:gd name="T108" fmla="*/ 588 w 2429"/>
                <a:gd name="T109" fmla="*/ 37 h 182"/>
                <a:gd name="T110" fmla="*/ 521 w 2429"/>
                <a:gd name="T111" fmla="*/ 119 h 182"/>
                <a:gd name="T112" fmla="*/ 409 w 2429"/>
                <a:gd name="T113" fmla="*/ 91 h 182"/>
                <a:gd name="T114" fmla="*/ 288 w 2429"/>
                <a:gd name="T115" fmla="*/ 178 h 182"/>
                <a:gd name="T116" fmla="*/ 227 w 2429"/>
                <a:gd name="T117" fmla="*/ 11 h 182"/>
                <a:gd name="T118" fmla="*/ 175 w 2429"/>
                <a:gd name="T119" fmla="*/ 178 h 182"/>
                <a:gd name="T120" fmla="*/ 57 w 2429"/>
                <a:gd name="T121" fmla="*/ 0 h 182"/>
                <a:gd name="T122" fmla="*/ 74 w 2429"/>
                <a:gd name="T123" fmla="*/ 178 h 182"/>
                <a:gd name="T124" fmla="*/ 26 w 2429"/>
                <a:gd name="T125" fmla="*/ 1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2">
                  <a:moveTo>
                    <a:pt x="2372" y="18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8"/>
                  </a:lnTo>
                  <a:lnTo>
                    <a:pt x="2344" y="35"/>
                  </a:lnTo>
                  <a:lnTo>
                    <a:pt x="2338" y="59"/>
                  </a:lnTo>
                  <a:lnTo>
                    <a:pt x="2334" y="91"/>
                  </a:lnTo>
                  <a:lnTo>
                    <a:pt x="2336" y="106"/>
                  </a:lnTo>
                  <a:lnTo>
                    <a:pt x="2336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49" y="152"/>
                  </a:lnTo>
                  <a:lnTo>
                    <a:pt x="2355" y="158"/>
                  </a:lnTo>
                  <a:lnTo>
                    <a:pt x="2360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8" y="160"/>
                  </a:lnTo>
                  <a:lnTo>
                    <a:pt x="2394" y="154"/>
                  </a:lnTo>
                  <a:lnTo>
                    <a:pt x="2399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9"/>
                  </a:lnTo>
                  <a:lnTo>
                    <a:pt x="2396" y="29"/>
                  </a:lnTo>
                  <a:lnTo>
                    <a:pt x="2388" y="24"/>
                  </a:lnTo>
                  <a:lnTo>
                    <a:pt x="2385" y="20"/>
                  </a:lnTo>
                  <a:lnTo>
                    <a:pt x="2377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4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1"/>
                  </a:lnTo>
                  <a:lnTo>
                    <a:pt x="1932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6" y="163"/>
                  </a:lnTo>
                  <a:lnTo>
                    <a:pt x="1964" y="163"/>
                  </a:lnTo>
                  <a:lnTo>
                    <a:pt x="1964" y="163"/>
                  </a:lnTo>
                  <a:lnTo>
                    <a:pt x="1971" y="163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4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69" y="18"/>
                  </a:lnTo>
                  <a:lnTo>
                    <a:pt x="1964" y="18"/>
                  </a:lnTo>
                  <a:lnTo>
                    <a:pt x="1964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4" y="134"/>
                  </a:lnTo>
                  <a:lnTo>
                    <a:pt x="1800" y="143"/>
                  </a:lnTo>
                  <a:lnTo>
                    <a:pt x="1804" y="152"/>
                  </a:lnTo>
                  <a:lnTo>
                    <a:pt x="1811" y="158"/>
                  </a:lnTo>
                  <a:lnTo>
                    <a:pt x="1815" y="162"/>
                  </a:lnTo>
                  <a:lnTo>
                    <a:pt x="1820" y="163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3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4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8"/>
                  </a:lnTo>
                  <a:lnTo>
                    <a:pt x="1826" y="18"/>
                  </a:lnTo>
                  <a:close/>
                  <a:moveTo>
                    <a:pt x="1554" y="18"/>
                  </a:moveTo>
                  <a:lnTo>
                    <a:pt x="1547" y="18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9"/>
                  </a:lnTo>
                  <a:lnTo>
                    <a:pt x="1519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6" y="143"/>
                  </a:lnTo>
                  <a:lnTo>
                    <a:pt x="1532" y="152"/>
                  </a:lnTo>
                  <a:lnTo>
                    <a:pt x="1537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4" y="163"/>
                  </a:lnTo>
                  <a:lnTo>
                    <a:pt x="1554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2" y="147"/>
                  </a:lnTo>
                  <a:lnTo>
                    <a:pt x="1590" y="124"/>
                  </a:lnTo>
                  <a:lnTo>
                    <a:pt x="1591" y="91"/>
                  </a:lnTo>
                  <a:lnTo>
                    <a:pt x="1591" y="76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9"/>
                  </a:lnTo>
                  <a:lnTo>
                    <a:pt x="1578" y="29"/>
                  </a:lnTo>
                  <a:lnTo>
                    <a:pt x="1571" y="24"/>
                  </a:lnTo>
                  <a:lnTo>
                    <a:pt x="1567" y="20"/>
                  </a:lnTo>
                  <a:lnTo>
                    <a:pt x="1562" y="18"/>
                  </a:lnTo>
                  <a:lnTo>
                    <a:pt x="1554" y="18"/>
                  </a:lnTo>
                  <a:lnTo>
                    <a:pt x="1554" y="18"/>
                  </a:lnTo>
                  <a:close/>
                  <a:moveTo>
                    <a:pt x="1282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4" y="35"/>
                  </a:lnTo>
                  <a:lnTo>
                    <a:pt x="1249" y="59"/>
                  </a:lnTo>
                  <a:lnTo>
                    <a:pt x="1245" y="91"/>
                  </a:lnTo>
                  <a:lnTo>
                    <a:pt x="1247" y="106"/>
                  </a:lnTo>
                  <a:lnTo>
                    <a:pt x="1249" y="121"/>
                  </a:lnTo>
                  <a:lnTo>
                    <a:pt x="1251" y="134"/>
                  </a:lnTo>
                  <a:lnTo>
                    <a:pt x="1254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1" y="162"/>
                  </a:lnTo>
                  <a:lnTo>
                    <a:pt x="1277" y="163"/>
                  </a:lnTo>
                  <a:lnTo>
                    <a:pt x="1282" y="163"/>
                  </a:lnTo>
                  <a:lnTo>
                    <a:pt x="1282" y="163"/>
                  </a:lnTo>
                  <a:lnTo>
                    <a:pt x="1292" y="163"/>
                  </a:lnTo>
                  <a:lnTo>
                    <a:pt x="1299" y="160"/>
                  </a:lnTo>
                  <a:lnTo>
                    <a:pt x="1305" y="154"/>
                  </a:lnTo>
                  <a:lnTo>
                    <a:pt x="1310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9"/>
                  </a:lnTo>
                  <a:lnTo>
                    <a:pt x="1307" y="29"/>
                  </a:lnTo>
                  <a:lnTo>
                    <a:pt x="1299" y="24"/>
                  </a:lnTo>
                  <a:lnTo>
                    <a:pt x="1295" y="20"/>
                  </a:lnTo>
                  <a:lnTo>
                    <a:pt x="1288" y="18"/>
                  </a:lnTo>
                  <a:lnTo>
                    <a:pt x="1282" y="18"/>
                  </a:lnTo>
                  <a:lnTo>
                    <a:pt x="1282" y="18"/>
                  </a:lnTo>
                  <a:close/>
                  <a:moveTo>
                    <a:pt x="1146" y="18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9"/>
                  </a:lnTo>
                  <a:lnTo>
                    <a:pt x="1109" y="91"/>
                  </a:lnTo>
                  <a:lnTo>
                    <a:pt x="1111" y="106"/>
                  </a:lnTo>
                  <a:lnTo>
                    <a:pt x="1111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4" y="152"/>
                  </a:lnTo>
                  <a:lnTo>
                    <a:pt x="1130" y="158"/>
                  </a:lnTo>
                  <a:lnTo>
                    <a:pt x="1135" y="162"/>
                  </a:lnTo>
                  <a:lnTo>
                    <a:pt x="1141" y="163"/>
                  </a:lnTo>
                  <a:lnTo>
                    <a:pt x="1146" y="163"/>
                  </a:lnTo>
                  <a:lnTo>
                    <a:pt x="1146" y="163"/>
                  </a:lnTo>
                  <a:lnTo>
                    <a:pt x="1156" y="163"/>
                  </a:lnTo>
                  <a:lnTo>
                    <a:pt x="1163" y="160"/>
                  </a:lnTo>
                  <a:lnTo>
                    <a:pt x="1169" y="154"/>
                  </a:lnTo>
                  <a:lnTo>
                    <a:pt x="1174" y="147"/>
                  </a:lnTo>
                  <a:lnTo>
                    <a:pt x="1180" y="124"/>
                  </a:lnTo>
                  <a:lnTo>
                    <a:pt x="1184" y="91"/>
                  </a:lnTo>
                  <a:lnTo>
                    <a:pt x="1182" y="76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9"/>
                  </a:lnTo>
                  <a:lnTo>
                    <a:pt x="1169" y="29"/>
                  </a:lnTo>
                  <a:lnTo>
                    <a:pt x="1163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6" y="18"/>
                  </a:lnTo>
                  <a:lnTo>
                    <a:pt x="1146" y="18"/>
                  </a:lnTo>
                  <a:close/>
                  <a:moveTo>
                    <a:pt x="1011" y="18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9"/>
                  </a:lnTo>
                  <a:lnTo>
                    <a:pt x="973" y="91"/>
                  </a:lnTo>
                  <a:lnTo>
                    <a:pt x="973" y="106"/>
                  </a:lnTo>
                  <a:lnTo>
                    <a:pt x="975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8" y="152"/>
                  </a:lnTo>
                  <a:lnTo>
                    <a:pt x="994" y="158"/>
                  </a:lnTo>
                  <a:lnTo>
                    <a:pt x="999" y="162"/>
                  </a:lnTo>
                  <a:lnTo>
                    <a:pt x="1003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3"/>
                  </a:lnTo>
                  <a:lnTo>
                    <a:pt x="1027" y="160"/>
                  </a:lnTo>
                  <a:lnTo>
                    <a:pt x="1033" y="154"/>
                  </a:lnTo>
                  <a:lnTo>
                    <a:pt x="1038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9"/>
                  </a:lnTo>
                  <a:lnTo>
                    <a:pt x="1033" y="29"/>
                  </a:lnTo>
                  <a:lnTo>
                    <a:pt x="1027" y="24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5" y="18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9"/>
                  </a:lnTo>
                  <a:lnTo>
                    <a:pt x="837" y="91"/>
                  </a:lnTo>
                  <a:lnTo>
                    <a:pt x="837" y="106"/>
                  </a:lnTo>
                  <a:lnTo>
                    <a:pt x="839" y="121"/>
                  </a:lnTo>
                  <a:lnTo>
                    <a:pt x="843" y="134"/>
                  </a:lnTo>
                  <a:lnTo>
                    <a:pt x="847" y="143"/>
                  </a:lnTo>
                  <a:lnTo>
                    <a:pt x="850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7" y="163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3" y="147"/>
                  </a:lnTo>
                  <a:lnTo>
                    <a:pt x="908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1" y="24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8"/>
                  </a:lnTo>
                  <a:lnTo>
                    <a:pt x="875" y="18"/>
                  </a:lnTo>
                  <a:close/>
                  <a:moveTo>
                    <a:pt x="465" y="18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8"/>
                  </a:lnTo>
                  <a:lnTo>
                    <a:pt x="437" y="35"/>
                  </a:lnTo>
                  <a:lnTo>
                    <a:pt x="432" y="59"/>
                  </a:lnTo>
                  <a:lnTo>
                    <a:pt x="430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3" y="134"/>
                  </a:lnTo>
                  <a:lnTo>
                    <a:pt x="437" y="143"/>
                  </a:lnTo>
                  <a:lnTo>
                    <a:pt x="443" y="152"/>
                  </a:lnTo>
                  <a:lnTo>
                    <a:pt x="448" y="158"/>
                  </a:lnTo>
                  <a:lnTo>
                    <a:pt x="454" y="162"/>
                  </a:lnTo>
                  <a:lnTo>
                    <a:pt x="459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4" y="163"/>
                  </a:lnTo>
                  <a:lnTo>
                    <a:pt x="482" y="160"/>
                  </a:lnTo>
                  <a:lnTo>
                    <a:pt x="487" y="154"/>
                  </a:lnTo>
                  <a:lnTo>
                    <a:pt x="493" y="147"/>
                  </a:lnTo>
                  <a:lnTo>
                    <a:pt x="500" y="124"/>
                  </a:lnTo>
                  <a:lnTo>
                    <a:pt x="502" y="91"/>
                  </a:lnTo>
                  <a:lnTo>
                    <a:pt x="502" y="76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9"/>
                  </a:lnTo>
                  <a:lnTo>
                    <a:pt x="489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3" y="18"/>
                  </a:moveTo>
                  <a:lnTo>
                    <a:pt x="184" y="18"/>
                  </a:lnTo>
                  <a:lnTo>
                    <a:pt x="176" y="22"/>
                  </a:lnTo>
                  <a:lnTo>
                    <a:pt x="171" y="28"/>
                  </a:lnTo>
                  <a:lnTo>
                    <a:pt x="165" y="35"/>
                  </a:lnTo>
                  <a:lnTo>
                    <a:pt x="160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60" y="121"/>
                  </a:lnTo>
                  <a:lnTo>
                    <a:pt x="162" y="134"/>
                  </a:lnTo>
                  <a:lnTo>
                    <a:pt x="165" y="143"/>
                  </a:lnTo>
                  <a:lnTo>
                    <a:pt x="171" y="152"/>
                  </a:lnTo>
                  <a:lnTo>
                    <a:pt x="176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3" y="163"/>
                  </a:lnTo>
                  <a:lnTo>
                    <a:pt x="193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1" y="147"/>
                  </a:lnTo>
                  <a:lnTo>
                    <a:pt x="229" y="124"/>
                  </a:lnTo>
                  <a:lnTo>
                    <a:pt x="230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1" y="39"/>
                  </a:lnTo>
                  <a:lnTo>
                    <a:pt x="217" y="29"/>
                  </a:lnTo>
                  <a:lnTo>
                    <a:pt x="210" y="24"/>
                  </a:lnTo>
                  <a:lnTo>
                    <a:pt x="206" y="20"/>
                  </a:lnTo>
                  <a:lnTo>
                    <a:pt x="199" y="18"/>
                  </a:lnTo>
                  <a:lnTo>
                    <a:pt x="193" y="18"/>
                  </a:lnTo>
                  <a:lnTo>
                    <a:pt x="193" y="18"/>
                  </a:lnTo>
                  <a:close/>
                  <a:moveTo>
                    <a:pt x="57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29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6" y="162"/>
                  </a:lnTo>
                  <a:lnTo>
                    <a:pt x="52" y="163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4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29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8"/>
                  </a:lnTo>
                  <a:lnTo>
                    <a:pt x="57" y="18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3"/>
                  </a:lnTo>
                  <a:lnTo>
                    <a:pt x="2405" y="11"/>
                  </a:lnTo>
                  <a:lnTo>
                    <a:pt x="2414" y="22"/>
                  </a:lnTo>
                  <a:lnTo>
                    <a:pt x="2424" y="41"/>
                  </a:lnTo>
                  <a:lnTo>
                    <a:pt x="2427" y="63"/>
                  </a:lnTo>
                  <a:lnTo>
                    <a:pt x="2429" y="91"/>
                  </a:lnTo>
                  <a:lnTo>
                    <a:pt x="2427" y="119"/>
                  </a:lnTo>
                  <a:lnTo>
                    <a:pt x="2422" y="141"/>
                  </a:lnTo>
                  <a:lnTo>
                    <a:pt x="2414" y="158"/>
                  </a:lnTo>
                  <a:lnTo>
                    <a:pt x="2403" y="171"/>
                  </a:lnTo>
                  <a:lnTo>
                    <a:pt x="2388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9" y="158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1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2" y="160"/>
                  </a:lnTo>
                  <a:lnTo>
                    <a:pt x="2282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30" y="160"/>
                  </a:lnTo>
                  <a:lnTo>
                    <a:pt x="2230" y="39"/>
                  </a:lnTo>
                  <a:lnTo>
                    <a:pt x="2232" y="24"/>
                  </a:lnTo>
                  <a:lnTo>
                    <a:pt x="2223" y="37"/>
                  </a:lnTo>
                  <a:lnTo>
                    <a:pt x="2195" y="56"/>
                  </a:lnTo>
                  <a:lnTo>
                    <a:pt x="2185" y="42"/>
                  </a:lnTo>
                  <a:lnTo>
                    <a:pt x="2239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6" y="160"/>
                  </a:lnTo>
                  <a:lnTo>
                    <a:pt x="2146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2" y="160"/>
                  </a:lnTo>
                  <a:lnTo>
                    <a:pt x="2092" y="39"/>
                  </a:lnTo>
                  <a:lnTo>
                    <a:pt x="2096" y="24"/>
                  </a:lnTo>
                  <a:lnTo>
                    <a:pt x="2085" y="37"/>
                  </a:lnTo>
                  <a:lnTo>
                    <a:pt x="2059" y="56"/>
                  </a:lnTo>
                  <a:lnTo>
                    <a:pt x="2049" y="42"/>
                  </a:lnTo>
                  <a:lnTo>
                    <a:pt x="2103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3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8"/>
                  </a:lnTo>
                  <a:lnTo>
                    <a:pt x="1964" y="182"/>
                  </a:lnTo>
                  <a:lnTo>
                    <a:pt x="1964" y="182"/>
                  </a:lnTo>
                  <a:lnTo>
                    <a:pt x="1945" y="178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2" y="11"/>
                  </a:lnTo>
                  <a:lnTo>
                    <a:pt x="1945" y="3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2"/>
                  </a:lnTo>
                  <a:lnTo>
                    <a:pt x="1826" y="182"/>
                  </a:lnTo>
                  <a:lnTo>
                    <a:pt x="1809" y="178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4"/>
                  </a:lnTo>
                  <a:lnTo>
                    <a:pt x="1796" y="11"/>
                  </a:lnTo>
                  <a:lnTo>
                    <a:pt x="1809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49" y="178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4"/>
                  </a:lnTo>
                  <a:lnTo>
                    <a:pt x="1677" y="37"/>
                  </a:lnTo>
                  <a:lnTo>
                    <a:pt x="1649" y="56"/>
                  </a:lnTo>
                  <a:lnTo>
                    <a:pt x="1640" y="42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6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6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3" y="178"/>
                  </a:lnTo>
                  <a:lnTo>
                    <a:pt x="1554" y="182"/>
                  </a:lnTo>
                  <a:lnTo>
                    <a:pt x="1554" y="182"/>
                  </a:lnTo>
                  <a:lnTo>
                    <a:pt x="1537" y="178"/>
                  </a:lnTo>
                  <a:lnTo>
                    <a:pt x="1523" y="171"/>
                  </a:lnTo>
                  <a:lnTo>
                    <a:pt x="1511" y="158"/>
                  </a:lnTo>
                  <a:lnTo>
                    <a:pt x="1504" y="139"/>
                  </a:lnTo>
                  <a:lnTo>
                    <a:pt x="1498" y="117"/>
                  </a:lnTo>
                  <a:lnTo>
                    <a:pt x="1497" y="91"/>
                  </a:lnTo>
                  <a:lnTo>
                    <a:pt x="1498" y="63"/>
                  </a:lnTo>
                  <a:lnTo>
                    <a:pt x="1504" y="41"/>
                  </a:lnTo>
                  <a:lnTo>
                    <a:pt x="1511" y="24"/>
                  </a:lnTo>
                  <a:lnTo>
                    <a:pt x="1523" y="11"/>
                  </a:lnTo>
                  <a:lnTo>
                    <a:pt x="1537" y="3"/>
                  </a:lnTo>
                  <a:lnTo>
                    <a:pt x="1554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7" y="178"/>
                  </a:lnTo>
                  <a:lnTo>
                    <a:pt x="1377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5" y="37"/>
                  </a:lnTo>
                  <a:lnTo>
                    <a:pt x="1377" y="56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7" y="22"/>
                  </a:lnTo>
                  <a:lnTo>
                    <a:pt x="1335" y="41"/>
                  </a:lnTo>
                  <a:lnTo>
                    <a:pt x="1338" y="63"/>
                  </a:lnTo>
                  <a:lnTo>
                    <a:pt x="1340" y="91"/>
                  </a:lnTo>
                  <a:lnTo>
                    <a:pt x="1338" y="119"/>
                  </a:lnTo>
                  <a:lnTo>
                    <a:pt x="1333" y="141"/>
                  </a:lnTo>
                  <a:lnTo>
                    <a:pt x="1325" y="158"/>
                  </a:lnTo>
                  <a:lnTo>
                    <a:pt x="1314" y="171"/>
                  </a:lnTo>
                  <a:lnTo>
                    <a:pt x="1299" y="178"/>
                  </a:lnTo>
                  <a:lnTo>
                    <a:pt x="1282" y="182"/>
                  </a:lnTo>
                  <a:lnTo>
                    <a:pt x="1282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40" y="158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2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2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3"/>
                  </a:lnTo>
                  <a:lnTo>
                    <a:pt x="1180" y="11"/>
                  </a:lnTo>
                  <a:lnTo>
                    <a:pt x="1189" y="22"/>
                  </a:lnTo>
                  <a:lnTo>
                    <a:pt x="1197" y="41"/>
                  </a:lnTo>
                  <a:lnTo>
                    <a:pt x="1202" y="63"/>
                  </a:lnTo>
                  <a:lnTo>
                    <a:pt x="1204" y="91"/>
                  </a:lnTo>
                  <a:lnTo>
                    <a:pt x="1202" y="119"/>
                  </a:lnTo>
                  <a:lnTo>
                    <a:pt x="1197" y="141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8"/>
                  </a:lnTo>
                  <a:lnTo>
                    <a:pt x="1146" y="182"/>
                  </a:lnTo>
                  <a:lnTo>
                    <a:pt x="1146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30" y="3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3"/>
                  </a:lnTo>
                  <a:lnTo>
                    <a:pt x="1042" y="11"/>
                  </a:lnTo>
                  <a:lnTo>
                    <a:pt x="1053" y="22"/>
                  </a:lnTo>
                  <a:lnTo>
                    <a:pt x="1061" y="41"/>
                  </a:lnTo>
                  <a:lnTo>
                    <a:pt x="1066" y="63"/>
                  </a:lnTo>
                  <a:lnTo>
                    <a:pt x="1068" y="91"/>
                  </a:lnTo>
                  <a:lnTo>
                    <a:pt x="1066" y="119"/>
                  </a:lnTo>
                  <a:lnTo>
                    <a:pt x="1061" y="141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8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3"/>
                  </a:lnTo>
                  <a:lnTo>
                    <a:pt x="906" y="11"/>
                  </a:lnTo>
                  <a:lnTo>
                    <a:pt x="917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31" y="119"/>
                  </a:lnTo>
                  <a:lnTo>
                    <a:pt x="925" y="141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2"/>
                  </a:lnTo>
                  <a:lnTo>
                    <a:pt x="875" y="182"/>
                  </a:lnTo>
                  <a:lnTo>
                    <a:pt x="856" y="178"/>
                  </a:lnTo>
                  <a:lnTo>
                    <a:pt x="841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5" y="160"/>
                  </a:lnTo>
                  <a:lnTo>
                    <a:pt x="785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1" y="160"/>
                  </a:lnTo>
                  <a:lnTo>
                    <a:pt x="731" y="39"/>
                  </a:lnTo>
                  <a:lnTo>
                    <a:pt x="735" y="24"/>
                  </a:lnTo>
                  <a:lnTo>
                    <a:pt x="724" y="37"/>
                  </a:lnTo>
                  <a:lnTo>
                    <a:pt x="696" y="56"/>
                  </a:lnTo>
                  <a:lnTo>
                    <a:pt x="687" y="42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60"/>
                  </a:lnTo>
                  <a:lnTo>
                    <a:pt x="649" y="160"/>
                  </a:lnTo>
                  <a:lnTo>
                    <a:pt x="649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5" y="160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7"/>
                  </a:lnTo>
                  <a:lnTo>
                    <a:pt x="560" y="56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7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7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4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8" y="178"/>
                  </a:lnTo>
                  <a:lnTo>
                    <a:pt x="433" y="171"/>
                  </a:lnTo>
                  <a:lnTo>
                    <a:pt x="422" y="158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91"/>
                  </a:lnTo>
                  <a:lnTo>
                    <a:pt x="409" y="63"/>
                  </a:lnTo>
                  <a:lnTo>
                    <a:pt x="415" y="41"/>
                  </a:lnTo>
                  <a:lnTo>
                    <a:pt x="422" y="24"/>
                  </a:lnTo>
                  <a:lnTo>
                    <a:pt x="433" y="11"/>
                  </a:lnTo>
                  <a:lnTo>
                    <a:pt x="448" y="3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8" y="178"/>
                  </a:lnTo>
                  <a:lnTo>
                    <a:pt x="288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5" y="24"/>
                  </a:lnTo>
                  <a:lnTo>
                    <a:pt x="316" y="37"/>
                  </a:lnTo>
                  <a:lnTo>
                    <a:pt x="288" y="56"/>
                  </a:lnTo>
                  <a:lnTo>
                    <a:pt x="279" y="42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8" y="22"/>
                  </a:lnTo>
                  <a:lnTo>
                    <a:pt x="245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3" y="182"/>
                  </a:lnTo>
                  <a:lnTo>
                    <a:pt x="193" y="182"/>
                  </a:lnTo>
                  <a:lnTo>
                    <a:pt x="175" y="178"/>
                  </a:lnTo>
                  <a:lnTo>
                    <a:pt x="162" y="171"/>
                  </a:lnTo>
                  <a:lnTo>
                    <a:pt x="150" y="158"/>
                  </a:lnTo>
                  <a:lnTo>
                    <a:pt x="143" y="139"/>
                  </a:lnTo>
                  <a:lnTo>
                    <a:pt x="137" y="117"/>
                  </a:lnTo>
                  <a:lnTo>
                    <a:pt x="136" y="91"/>
                  </a:lnTo>
                  <a:lnTo>
                    <a:pt x="137" y="63"/>
                  </a:lnTo>
                  <a:lnTo>
                    <a:pt x="143" y="41"/>
                  </a:lnTo>
                  <a:lnTo>
                    <a:pt x="150" y="24"/>
                  </a:lnTo>
                  <a:lnTo>
                    <a:pt x="162" y="11"/>
                  </a:lnTo>
                  <a:lnTo>
                    <a:pt x="176" y="3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3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1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3">
              <a:extLst>
                <a:ext uri="{FF2B5EF4-FFF2-40B4-BE49-F238E27FC236}">
                  <a16:creationId xmlns:a16="http://schemas.microsoft.com/office/drawing/2014/main" id="{1E0B077D-A3EA-4E75-B3C2-C0DD4703E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3971926"/>
              <a:ext cx="3856038" cy="287338"/>
            </a:xfrm>
            <a:custGeom>
              <a:avLst/>
              <a:gdLst>
                <a:gd name="T0" fmla="*/ 2349 w 2429"/>
                <a:gd name="T1" fmla="*/ 151 h 181"/>
                <a:gd name="T2" fmla="*/ 2407 w 2429"/>
                <a:gd name="T3" fmla="*/ 75 h 181"/>
                <a:gd name="T4" fmla="*/ 2219 w 2429"/>
                <a:gd name="T5" fmla="*/ 23 h 181"/>
                <a:gd name="T6" fmla="*/ 2230 w 2429"/>
                <a:gd name="T7" fmla="*/ 162 h 181"/>
                <a:gd name="T8" fmla="*/ 2264 w 2429"/>
                <a:gd name="T9" fmla="*/ 38 h 181"/>
                <a:gd name="T10" fmla="*/ 1793 w 2429"/>
                <a:gd name="T11" fmla="*/ 58 h 181"/>
                <a:gd name="T12" fmla="*/ 1835 w 2429"/>
                <a:gd name="T13" fmla="*/ 162 h 181"/>
                <a:gd name="T14" fmla="*/ 1839 w 2429"/>
                <a:gd name="T15" fmla="*/ 21 h 181"/>
                <a:gd name="T16" fmla="*/ 1521 w 2429"/>
                <a:gd name="T17" fmla="*/ 119 h 181"/>
                <a:gd name="T18" fmla="*/ 1582 w 2429"/>
                <a:gd name="T19" fmla="*/ 146 h 181"/>
                <a:gd name="T20" fmla="*/ 1554 w 2429"/>
                <a:gd name="T21" fmla="*/ 17 h 181"/>
                <a:gd name="T22" fmla="*/ 1396 w 2429"/>
                <a:gd name="T23" fmla="*/ 151 h 181"/>
                <a:gd name="T24" fmla="*/ 1456 w 2429"/>
                <a:gd name="T25" fmla="*/ 75 h 181"/>
                <a:gd name="T26" fmla="*/ 1266 w 2429"/>
                <a:gd name="T27" fmla="*/ 23 h 181"/>
                <a:gd name="T28" fmla="*/ 1277 w 2429"/>
                <a:gd name="T29" fmla="*/ 162 h 181"/>
                <a:gd name="T30" fmla="*/ 1310 w 2429"/>
                <a:gd name="T31" fmla="*/ 38 h 181"/>
                <a:gd name="T32" fmla="*/ 703 w 2429"/>
                <a:gd name="T33" fmla="*/ 58 h 181"/>
                <a:gd name="T34" fmla="*/ 746 w 2429"/>
                <a:gd name="T35" fmla="*/ 162 h 181"/>
                <a:gd name="T36" fmla="*/ 750 w 2429"/>
                <a:gd name="T37" fmla="*/ 21 h 181"/>
                <a:gd name="T38" fmla="*/ 567 w 2429"/>
                <a:gd name="T39" fmla="*/ 119 h 181"/>
                <a:gd name="T40" fmla="*/ 629 w 2429"/>
                <a:gd name="T41" fmla="*/ 146 h 181"/>
                <a:gd name="T42" fmla="*/ 601 w 2429"/>
                <a:gd name="T43" fmla="*/ 17 h 181"/>
                <a:gd name="T44" fmla="*/ 443 w 2429"/>
                <a:gd name="T45" fmla="*/ 151 h 181"/>
                <a:gd name="T46" fmla="*/ 502 w 2429"/>
                <a:gd name="T47" fmla="*/ 75 h 181"/>
                <a:gd name="T48" fmla="*/ 312 w 2429"/>
                <a:gd name="T49" fmla="*/ 23 h 181"/>
                <a:gd name="T50" fmla="*/ 324 w 2429"/>
                <a:gd name="T51" fmla="*/ 162 h 181"/>
                <a:gd name="T52" fmla="*/ 357 w 2429"/>
                <a:gd name="T53" fmla="*/ 38 h 181"/>
                <a:gd name="T54" fmla="*/ 22 w 2429"/>
                <a:gd name="T55" fmla="*/ 58 h 181"/>
                <a:gd name="T56" fmla="*/ 67 w 2429"/>
                <a:gd name="T57" fmla="*/ 162 h 181"/>
                <a:gd name="T58" fmla="*/ 68 w 2429"/>
                <a:gd name="T59" fmla="*/ 21 h 181"/>
                <a:gd name="T60" fmla="*/ 2427 w 2429"/>
                <a:gd name="T61" fmla="*/ 118 h 181"/>
                <a:gd name="T62" fmla="*/ 2314 w 2429"/>
                <a:gd name="T63" fmla="*/ 92 h 181"/>
                <a:gd name="T64" fmla="*/ 2286 w 2429"/>
                <a:gd name="T65" fmla="*/ 39 h 181"/>
                <a:gd name="T66" fmla="*/ 2191 w 2429"/>
                <a:gd name="T67" fmla="*/ 157 h 181"/>
                <a:gd name="T68" fmla="*/ 2113 w 2429"/>
                <a:gd name="T69" fmla="*/ 160 h 181"/>
                <a:gd name="T70" fmla="*/ 1968 w 2429"/>
                <a:gd name="T71" fmla="*/ 0 h 181"/>
                <a:gd name="T72" fmla="*/ 1912 w 2429"/>
                <a:gd name="T73" fmla="*/ 43 h 181"/>
                <a:gd name="T74" fmla="*/ 1869 w 2429"/>
                <a:gd name="T75" fmla="*/ 159 h 181"/>
                <a:gd name="T76" fmla="*/ 1776 w 2429"/>
                <a:gd name="T77" fmla="*/ 41 h 181"/>
                <a:gd name="T78" fmla="*/ 1685 w 2429"/>
                <a:gd name="T79" fmla="*/ 160 h 181"/>
                <a:gd name="T80" fmla="*/ 1606 w 2429"/>
                <a:gd name="T81" fmla="*/ 39 h 181"/>
                <a:gd name="T82" fmla="*/ 1511 w 2429"/>
                <a:gd name="T83" fmla="*/ 157 h 181"/>
                <a:gd name="T84" fmla="*/ 1437 w 2429"/>
                <a:gd name="T85" fmla="*/ 2 h 181"/>
                <a:gd name="T86" fmla="*/ 1418 w 2429"/>
                <a:gd name="T87" fmla="*/ 181 h 181"/>
                <a:gd name="T88" fmla="*/ 1418 w 2429"/>
                <a:gd name="T89" fmla="*/ 0 h 181"/>
                <a:gd name="T90" fmla="*/ 1314 w 2429"/>
                <a:gd name="T91" fmla="*/ 172 h 181"/>
                <a:gd name="T92" fmla="*/ 1240 w 2429"/>
                <a:gd name="T93" fmla="*/ 23 h 181"/>
                <a:gd name="T94" fmla="*/ 1141 w 2429"/>
                <a:gd name="T95" fmla="*/ 39 h 181"/>
                <a:gd name="T96" fmla="*/ 970 w 2429"/>
                <a:gd name="T97" fmla="*/ 160 h 181"/>
                <a:gd name="T98" fmla="*/ 921 w 2429"/>
                <a:gd name="T99" fmla="*/ 179 h 181"/>
                <a:gd name="T100" fmla="*/ 756 w 2429"/>
                <a:gd name="T101" fmla="*/ 2 h 181"/>
                <a:gd name="T102" fmla="*/ 737 w 2429"/>
                <a:gd name="T103" fmla="*/ 181 h 181"/>
                <a:gd name="T104" fmla="*/ 737 w 2429"/>
                <a:gd name="T105" fmla="*/ 0 h 181"/>
                <a:gd name="T106" fmla="*/ 633 w 2429"/>
                <a:gd name="T107" fmla="*/ 172 h 181"/>
                <a:gd name="T108" fmla="*/ 558 w 2429"/>
                <a:gd name="T109" fmla="*/ 23 h 181"/>
                <a:gd name="T110" fmla="*/ 521 w 2429"/>
                <a:gd name="T111" fmla="*/ 118 h 181"/>
                <a:gd name="T112" fmla="*/ 407 w 2429"/>
                <a:gd name="T113" fmla="*/ 92 h 181"/>
                <a:gd name="T114" fmla="*/ 381 w 2429"/>
                <a:gd name="T115" fmla="*/ 39 h 181"/>
                <a:gd name="T116" fmla="*/ 286 w 2429"/>
                <a:gd name="T117" fmla="*/ 157 h 181"/>
                <a:gd name="T118" fmla="*/ 206 w 2429"/>
                <a:gd name="T119" fmla="*/ 160 h 181"/>
                <a:gd name="T120" fmla="*/ 57 w 2429"/>
                <a:gd name="T121" fmla="*/ 0 h 181"/>
                <a:gd name="T122" fmla="*/ 74 w 2429"/>
                <a:gd name="T123" fmla="*/ 179 h 181"/>
                <a:gd name="T124" fmla="*/ 26 w 2429"/>
                <a:gd name="T125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1">
                  <a:moveTo>
                    <a:pt x="2372" y="17"/>
                  </a:moveTo>
                  <a:lnTo>
                    <a:pt x="2362" y="19"/>
                  </a:lnTo>
                  <a:lnTo>
                    <a:pt x="2355" y="23"/>
                  </a:lnTo>
                  <a:lnTo>
                    <a:pt x="2349" y="28"/>
                  </a:lnTo>
                  <a:lnTo>
                    <a:pt x="2344" y="36"/>
                  </a:lnTo>
                  <a:lnTo>
                    <a:pt x="2338" y="58"/>
                  </a:lnTo>
                  <a:lnTo>
                    <a:pt x="2334" y="92"/>
                  </a:lnTo>
                  <a:lnTo>
                    <a:pt x="2336" y="106"/>
                  </a:lnTo>
                  <a:lnTo>
                    <a:pt x="2336" y="119"/>
                  </a:lnTo>
                  <a:lnTo>
                    <a:pt x="2340" y="133"/>
                  </a:lnTo>
                  <a:lnTo>
                    <a:pt x="2344" y="144"/>
                  </a:lnTo>
                  <a:lnTo>
                    <a:pt x="2349" y="151"/>
                  </a:lnTo>
                  <a:lnTo>
                    <a:pt x="2355" y="159"/>
                  </a:lnTo>
                  <a:lnTo>
                    <a:pt x="2360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8" y="159"/>
                  </a:lnTo>
                  <a:lnTo>
                    <a:pt x="2394" y="153"/>
                  </a:lnTo>
                  <a:lnTo>
                    <a:pt x="2399" y="146"/>
                  </a:lnTo>
                  <a:lnTo>
                    <a:pt x="2405" y="123"/>
                  </a:lnTo>
                  <a:lnTo>
                    <a:pt x="2409" y="92"/>
                  </a:lnTo>
                  <a:lnTo>
                    <a:pt x="2407" y="75"/>
                  </a:lnTo>
                  <a:lnTo>
                    <a:pt x="2407" y="62"/>
                  </a:lnTo>
                  <a:lnTo>
                    <a:pt x="2403" y="49"/>
                  </a:lnTo>
                  <a:lnTo>
                    <a:pt x="2399" y="38"/>
                  </a:lnTo>
                  <a:lnTo>
                    <a:pt x="2396" y="30"/>
                  </a:lnTo>
                  <a:lnTo>
                    <a:pt x="2388" y="23"/>
                  </a:lnTo>
                  <a:lnTo>
                    <a:pt x="2385" y="21"/>
                  </a:lnTo>
                  <a:lnTo>
                    <a:pt x="2377" y="19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6" y="19"/>
                  </a:lnTo>
                  <a:lnTo>
                    <a:pt x="2219" y="23"/>
                  </a:lnTo>
                  <a:lnTo>
                    <a:pt x="2213" y="28"/>
                  </a:lnTo>
                  <a:lnTo>
                    <a:pt x="2208" y="36"/>
                  </a:lnTo>
                  <a:lnTo>
                    <a:pt x="2200" y="58"/>
                  </a:lnTo>
                  <a:lnTo>
                    <a:pt x="2198" y="92"/>
                  </a:lnTo>
                  <a:lnTo>
                    <a:pt x="2200" y="106"/>
                  </a:lnTo>
                  <a:lnTo>
                    <a:pt x="2200" y="119"/>
                  </a:lnTo>
                  <a:lnTo>
                    <a:pt x="2204" y="133"/>
                  </a:lnTo>
                  <a:lnTo>
                    <a:pt x="2208" y="144"/>
                  </a:lnTo>
                  <a:lnTo>
                    <a:pt x="2213" y="151"/>
                  </a:lnTo>
                  <a:lnTo>
                    <a:pt x="2219" y="159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5" y="162"/>
                  </a:lnTo>
                  <a:lnTo>
                    <a:pt x="2252" y="159"/>
                  </a:lnTo>
                  <a:lnTo>
                    <a:pt x="2258" y="153"/>
                  </a:lnTo>
                  <a:lnTo>
                    <a:pt x="2264" y="146"/>
                  </a:lnTo>
                  <a:lnTo>
                    <a:pt x="2269" y="123"/>
                  </a:lnTo>
                  <a:lnTo>
                    <a:pt x="2273" y="92"/>
                  </a:lnTo>
                  <a:lnTo>
                    <a:pt x="2271" y="75"/>
                  </a:lnTo>
                  <a:lnTo>
                    <a:pt x="2271" y="62"/>
                  </a:lnTo>
                  <a:lnTo>
                    <a:pt x="2267" y="49"/>
                  </a:lnTo>
                  <a:lnTo>
                    <a:pt x="2264" y="38"/>
                  </a:lnTo>
                  <a:lnTo>
                    <a:pt x="2258" y="30"/>
                  </a:lnTo>
                  <a:lnTo>
                    <a:pt x="2252" y="23"/>
                  </a:lnTo>
                  <a:lnTo>
                    <a:pt x="2247" y="21"/>
                  </a:lnTo>
                  <a:lnTo>
                    <a:pt x="2241" y="19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1" y="23"/>
                  </a:lnTo>
                  <a:lnTo>
                    <a:pt x="1804" y="28"/>
                  </a:lnTo>
                  <a:lnTo>
                    <a:pt x="1800" y="36"/>
                  </a:lnTo>
                  <a:lnTo>
                    <a:pt x="1793" y="58"/>
                  </a:lnTo>
                  <a:lnTo>
                    <a:pt x="1791" y="92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4" y="133"/>
                  </a:lnTo>
                  <a:lnTo>
                    <a:pt x="1800" y="144"/>
                  </a:lnTo>
                  <a:lnTo>
                    <a:pt x="1804" y="151"/>
                  </a:lnTo>
                  <a:lnTo>
                    <a:pt x="1811" y="159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4"/>
                  </a:lnTo>
                  <a:lnTo>
                    <a:pt x="1828" y="164"/>
                  </a:lnTo>
                  <a:lnTo>
                    <a:pt x="1835" y="162"/>
                  </a:lnTo>
                  <a:lnTo>
                    <a:pt x="1843" y="159"/>
                  </a:lnTo>
                  <a:lnTo>
                    <a:pt x="1850" y="153"/>
                  </a:lnTo>
                  <a:lnTo>
                    <a:pt x="1854" y="146"/>
                  </a:lnTo>
                  <a:lnTo>
                    <a:pt x="1861" y="123"/>
                  </a:lnTo>
                  <a:lnTo>
                    <a:pt x="1863" y="92"/>
                  </a:lnTo>
                  <a:lnTo>
                    <a:pt x="1863" y="75"/>
                  </a:lnTo>
                  <a:lnTo>
                    <a:pt x="1861" y="62"/>
                  </a:lnTo>
                  <a:lnTo>
                    <a:pt x="1860" y="49"/>
                  </a:lnTo>
                  <a:lnTo>
                    <a:pt x="1856" y="38"/>
                  </a:lnTo>
                  <a:lnTo>
                    <a:pt x="1850" y="30"/>
                  </a:lnTo>
                  <a:lnTo>
                    <a:pt x="1845" y="23"/>
                  </a:lnTo>
                  <a:lnTo>
                    <a:pt x="1839" y="21"/>
                  </a:lnTo>
                  <a:lnTo>
                    <a:pt x="1833" y="19"/>
                  </a:lnTo>
                  <a:lnTo>
                    <a:pt x="1828" y="17"/>
                  </a:lnTo>
                  <a:lnTo>
                    <a:pt x="1826" y="17"/>
                  </a:lnTo>
                  <a:close/>
                  <a:moveTo>
                    <a:pt x="1554" y="17"/>
                  </a:moveTo>
                  <a:lnTo>
                    <a:pt x="1547" y="19"/>
                  </a:lnTo>
                  <a:lnTo>
                    <a:pt x="1537" y="23"/>
                  </a:lnTo>
                  <a:lnTo>
                    <a:pt x="1532" y="28"/>
                  </a:lnTo>
                  <a:lnTo>
                    <a:pt x="1526" y="36"/>
                  </a:lnTo>
                  <a:lnTo>
                    <a:pt x="1521" y="58"/>
                  </a:lnTo>
                  <a:lnTo>
                    <a:pt x="1519" y="92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3"/>
                  </a:lnTo>
                  <a:lnTo>
                    <a:pt x="1526" y="144"/>
                  </a:lnTo>
                  <a:lnTo>
                    <a:pt x="1532" y="151"/>
                  </a:lnTo>
                  <a:lnTo>
                    <a:pt x="1537" y="159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64" y="162"/>
                  </a:lnTo>
                  <a:lnTo>
                    <a:pt x="1571" y="159"/>
                  </a:lnTo>
                  <a:lnTo>
                    <a:pt x="1577" y="153"/>
                  </a:lnTo>
                  <a:lnTo>
                    <a:pt x="1582" y="146"/>
                  </a:lnTo>
                  <a:lnTo>
                    <a:pt x="1590" y="123"/>
                  </a:lnTo>
                  <a:lnTo>
                    <a:pt x="1591" y="92"/>
                  </a:lnTo>
                  <a:lnTo>
                    <a:pt x="1591" y="75"/>
                  </a:lnTo>
                  <a:lnTo>
                    <a:pt x="1590" y="62"/>
                  </a:lnTo>
                  <a:lnTo>
                    <a:pt x="1588" y="49"/>
                  </a:lnTo>
                  <a:lnTo>
                    <a:pt x="1584" y="38"/>
                  </a:lnTo>
                  <a:lnTo>
                    <a:pt x="1578" y="30"/>
                  </a:lnTo>
                  <a:lnTo>
                    <a:pt x="1571" y="23"/>
                  </a:lnTo>
                  <a:lnTo>
                    <a:pt x="1567" y="21"/>
                  </a:lnTo>
                  <a:lnTo>
                    <a:pt x="1562" y="19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418" y="17"/>
                  </a:moveTo>
                  <a:lnTo>
                    <a:pt x="1409" y="19"/>
                  </a:lnTo>
                  <a:lnTo>
                    <a:pt x="1402" y="23"/>
                  </a:lnTo>
                  <a:lnTo>
                    <a:pt x="1396" y="28"/>
                  </a:lnTo>
                  <a:lnTo>
                    <a:pt x="1390" y="36"/>
                  </a:lnTo>
                  <a:lnTo>
                    <a:pt x="1385" y="58"/>
                  </a:lnTo>
                  <a:lnTo>
                    <a:pt x="1381" y="92"/>
                  </a:lnTo>
                  <a:lnTo>
                    <a:pt x="1383" y="106"/>
                  </a:lnTo>
                  <a:lnTo>
                    <a:pt x="1385" y="119"/>
                  </a:lnTo>
                  <a:lnTo>
                    <a:pt x="1387" y="133"/>
                  </a:lnTo>
                  <a:lnTo>
                    <a:pt x="1390" y="144"/>
                  </a:lnTo>
                  <a:lnTo>
                    <a:pt x="1396" y="151"/>
                  </a:lnTo>
                  <a:lnTo>
                    <a:pt x="1402" y="159"/>
                  </a:lnTo>
                  <a:lnTo>
                    <a:pt x="1407" y="160"/>
                  </a:lnTo>
                  <a:lnTo>
                    <a:pt x="1413" y="162"/>
                  </a:lnTo>
                  <a:lnTo>
                    <a:pt x="1418" y="164"/>
                  </a:lnTo>
                  <a:lnTo>
                    <a:pt x="1418" y="164"/>
                  </a:lnTo>
                  <a:lnTo>
                    <a:pt x="1428" y="162"/>
                  </a:lnTo>
                  <a:lnTo>
                    <a:pt x="1435" y="159"/>
                  </a:lnTo>
                  <a:lnTo>
                    <a:pt x="1441" y="153"/>
                  </a:lnTo>
                  <a:lnTo>
                    <a:pt x="1446" y="146"/>
                  </a:lnTo>
                  <a:lnTo>
                    <a:pt x="1454" y="123"/>
                  </a:lnTo>
                  <a:lnTo>
                    <a:pt x="1456" y="92"/>
                  </a:lnTo>
                  <a:lnTo>
                    <a:pt x="1456" y="75"/>
                  </a:lnTo>
                  <a:lnTo>
                    <a:pt x="1454" y="62"/>
                  </a:lnTo>
                  <a:lnTo>
                    <a:pt x="1450" y="49"/>
                  </a:lnTo>
                  <a:lnTo>
                    <a:pt x="1446" y="38"/>
                  </a:lnTo>
                  <a:lnTo>
                    <a:pt x="1443" y="30"/>
                  </a:lnTo>
                  <a:lnTo>
                    <a:pt x="1435" y="23"/>
                  </a:lnTo>
                  <a:lnTo>
                    <a:pt x="1431" y="21"/>
                  </a:lnTo>
                  <a:lnTo>
                    <a:pt x="1426" y="19"/>
                  </a:lnTo>
                  <a:lnTo>
                    <a:pt x="1418" y="17"/>
                  </a:lnTo>
                  <a:lnTo>
                    <a:pt x="1418" y="17"/>
                  </a:lnTo>
                  <a:close/>
                  <a:moveTo>
                    <a:pt x="1282" y="17"/>
                  </a:moveTo>
                  <a:lnTo>
                    <a:pt x="1273" y="19"/>
                  </a:lnTo>
                  <a:lnTo>
                    <a:pt x="1266" y="23"/>
                  </a:lnTo>
                  <a:lnTo>
                    <a:pt x="1260" y="28"/>
                  </a:lnTo>
                  <a:lnTo>
                    <a:pt x="1254" y="36"/>
                  </a:lnTo>
                  <a:lnTo>
                    <a:pt x="1249" y="58"/>
                  </a:lnTo>
                  <a:lnTo>
                    <a:pt x="1245" y="92"/>
                  </a:lnTo>
                  <a:lnTo>
                    <a:pt x="1247" y="106"/>
                  </a:lnTo>
                  <a:lnTo>
                    <a:pt x="1249" y="119"/>
                  </a:lnTo>
                  <a:lnTo>
                    <a:pt x="1251" y="133"/>
                  </a:lnTo>
                  <a:lnTo>
                    <a:pt x="1254" y="144"/>
                  </a:lnTo>
                  <a:lnTo>
                    <a:pt x="1260" y="151"/>
                  </a:lnTo>
                  <a:lnTo>
                    <a:pt x="1266" y="159"/>
                  </a:lnTo>
                  <a:lnTo>
                    <a:pt x="1271" y="160"/>
                  </a:lnTo>
                  <a:lnTo>
                    <a:pt x="1277" y="162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292" y="162"/>
                  </a:lnTo>
                  <a:lnTo>
                    <a:pt x="1299" y="159"/>
                  </a:lnTo>
                  <a:lnTo>
                    <a:pt x="1305" y="153"/>
                  </a:lnTo>
                  <a:lnTo>
                    <a:pt x="1310" y="146"/>
                  </a:lnTo>
                  <a:lnTo>
                    <a:pt x="1316" y="123"/>
                  </a:lnTo>
                  <a:lnTo>
                    <a:pt x="1320" y="92"/>
                  </a:lnTo>
                  <a:lnTo>
                    <a:pt x="1318" y="75"/>
                  </a:lnTo>
                  <a:lnTo>
                    <a:pt x="1318" y="62"/>
                  </a:lnTo>
                  <a:lnTo>
                    <a:pt x="1314" y="49"/>
                  </a:lnTo>
                  <a:lnTo>
                    <a:pt x="1310" y="38"/>
                  </a:lnTo>
                  <a:lnTo>
                    <a:pt x="1307" y="30"/>
                  </a:lnTo>
                  <a:lnTo>
                    <a:pt x="1299" y="23"/>
                  </a:lnTo>
                  <a:lnTo>
                    <a:pt x="1295" y="21"/>
                  </a:lnTo>
                  <a:lnTo>
                    <a:pt x="1288" y="19"/>
                  </a:lnTo>
                  <a:lnTo>
                    <a:pt x="1282" y="17"/>
                  </a:lnTo>
                  <a:lnTo>
                    <a:pt x="1282" y="17"/>
                  </a:lnTo>
                  <a:close/>
                  <a:moveTo>
                    <a:pt x="737" y="17"/>
                  </a:moveTo>
                  <a:lnTo>
                    <a:pt x="729" y="19"/>
                  </a:lnTo>
                  <a:lnTo>
                    <a:pt x="722" y="23"/>
                  </a:lnTo>
                  <a:lnTo>
                    <a:pt x="715" y="28"/>
                  </a:lnTo>
                  <a:lnTo>
                    <a:pt x="711" y="36"/>
                  </a:lnTo>
                  <a:lnTo>
                    <a:pt x="703" y="58"/>
                  </a:lnTo>
                  <a:lnTo>
                    <a:pt x="702" y="92"/>
                  </a:lnTo>
                  <a:lnTo>
                    <a:pt x="702" y="106"/>
                  </a:lnTo>
                  <a:lnTo>
                    <a:pt x="703" y="119"/>
                  </a:lnTo>
                  <a:lnTo>
                    <a:pt x="705" y="133"/>
                  </a:lnTo>
                  <a:lnTo>
                    <a:pt x="711" y="144"/>
                  </a:lnTo>
                  <a:lnTo>
                    <a:pt x="715" y="151"/>
                  </a:lnTo>
                  <a:lnTo>
                    <a:pt x="722" y="159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4"/>
                  </a:lnTo>
                  <a:lnTo>
                    <a:pt x="739" y="164"/>
                  </a:lnTo>
                  <a:lnTo>
                    <a:pt x="746" y="162"/>
                  </a:lnTo>
                  <a:lnTo>
                    <a:pt x="754" y="159"/>
                  </a:lnTo>
                  <a:lnTo>
                    <a:pt x="761" y="153"/>
                  </a:lnTo>
                  <a:lnTo>
                    <a:pt x="765" y="146"/>
                  </a:lnTo>
                  <a:lnTo>
                    <a:pt x="772" y="123"/>
                  </a:lnTo>
                  <a:lnTo>
                    <a:pt x="774" y="92"/>
                  </a:lnTo>
                  <a:lnTo>
                    <a:pt x="774" y="75"/>
                  </a:lnTo>
                  <a:lnTo>
                    <a:pt x="772" y="62"/>
                  </a:lnTo>
                  <a:lnTo>
                    <a:pt x="770" y="49"/>
                  </a:lnTo>
                  <a:lnTo>
                    <a:pt x="767" y="38"/>
                  </a:lnTo>
                  <a:lnTo>
                    <a:pt x="761" y="30"/>
                  </a:lnTo>
                  <a:lnTo>
                    <a:pt x="756" y="23"/>
                  </a:lnTo>
                  <a:lnTo>
                    <a:pt x="750" y="21"/>
                  </a:lnTo>
                  <a:lnTo>
                    <a:pt x="744" y="19"/>
                  </a:lnTo>
                  <a:lnTo>
                    <a:pt x="739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6" y="23"/>
                  </a:lnTo>
                  <a:lnTo>
                    <a:pt x="579" y="28"/>
                  </a:lnTo>
                  <a:lnTo>
                    <a:pt x="575" y="36"/>
                  </a:lnTo>
                  <a:lnTo>
                    <a:pt x="567" y="58"/>
                  </a:lnTo>
                  <a:lnTo>
                    <a:pt x="566" y="92"/>
                  </a:lnTo>
                  <a:lnTo>
                    <a:pt x="566" y="106"/>
                  </a:lnTo>
                  <a:lnTo>
                    <a:pt x="567" y="119"/>
                  </a:lnTo>
                  <a:lnTo>
                    <a:pt x="569" y="133"/>
                  </a:lnTo>
                  <a:lnTo>
                    <a:pt x="573" y="144"/>
                  </a:lnTo>
                  <a:lnTo>
                    <a:pt x="579" y="151"/>
                  </a:lnTo>
                  <a:lnTo>
                    <a:pt x="586" y="159"/>
                  </a:lnTo>
                  <a:lnTo>
                    <a:pt x="590" y="160"/>
                  </a:lnTo>
                  <a:lnTo>
                    <a:pt x="595" y="162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0" y="162"/>
                  </a:lnTo>
                  <a:lnTo>
                    <a:pt x="618" y="159"/>
                  </a:lnTo>
                  <a:lnTo>
                    <a:pt x="625" y="153"/>
                  </a:lnTo>
                  <a:lnTo>
                    <a:pt x="629" y="146"/>
                  </a:lnTo>
                  <a:lnTo>
                    <a:pt x="636" y="123"/>
                  </a:lnTo>
                  <a:lnTo>
                    <a:pt x="638" y="92"/>
                  </a:lnTo>
                  <a:lnTo>
                    <a:pt x="638" y="75"/>
                  </a:lnTo>
                  <a:lnTo>
                    <a:pt x="636" y="62"/>
                  </a:lnTo>
                  <a:lnTo>
                    <a:pt x="634" y="49"/>
                  </a:lnTo>
                  <a:lnTo>
                    <a:pt x="631" y="38"/>
                  </a:lnTo>
                  <a:lnTo>
                    <a:pt x="625" y="30"/>
                  </a:lnTo>
                  <a:lnTo>
                    <a:pt x="620" y="23"/>
                  </a:lnTo>
                  <a:lnTo>
                    <a:pt x="614" y="21"/>
                  </a:lnTo>
                  <a:lnTo>
                    <a:pt x="608" y="19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465" y="17"/>
                  </a:moveTo>
                  <a:lnTo>
                    <a:pt x="458" y="19"/>
                  </a:lnTo>
                  <a:lnTo>
                    <a:pt x="448" y="23"/>
                  </a:lnTo>
                  <a:lnTo>
                    <a:pt x="443" y="28"/>
                  </a:lnTo>
                  <a:lnTo>
                    <a:pt x="437" y="36"/>
                  </a:lnTo>
                  <a:lnTo>
                    <a:pt x="432" y="58"/>
                  </a:lnTo>
                  <a:lnTo>
                    <a:pt x="430" y="92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3" y="133"/>
                  </a:lnTo>
                  <a:lnTo>
                    <a:pt x="437" y="144"/>
                  </a:lnTo>
                  <a:lnTo>
                    <a:pt x="443" y="151"/>
                  </a:lnTo>
                  <a:lnTo>
                    <a:pt x="448" y="159"/>
                  </a:lnTo>
                  <a:lnTo>
                    <a:pt x="454" y="160"/>
                  </a:lnTo>
                  <a:lnTo>
                    <a:pt x="459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4" y="162"/>
                  </a:lnTo>
                  <a:lnTo>
                    <a:pt x="482" y="159"/>
                  </a:lnTo>
                  <a:lnTo>
                    <a:pt x="487" y="153"/>
                  </a:lnTo>
                  <a:lnTo>
                    <a:pt x="493" y="146"/>
                  </a:lnTo>
                  <a:lnTo>
                    <a:pt x="500" y="123"/>
                  </a:lnTo>
                  <a:lnTo>
                    <a:pt x="502" y="92"/>
                  </a:lnTo>
                  <a:lnTo>
                    <a:pt x="502" y="75"/>
                  </a:lnTo>
                  <a:lnTo>
                    <a:pt x="500" y="62"/>
                  </a:lnTo>
                  <a:lnTo>
                    <a:pt x="499" y="49"/>
                  </a:lnTo>
                  <a:lnTo>
                    <a:pt x="495" y="38"/>
                  </a:lnTo>
                  <a:lnTo>
                    <a:pt x="489" y="30"/>
                  </a:lnTo>
                  <a:lnTo>
                    <a:pt x="482" y="23"/>
                  </a:lnTo>
                  <a:lnTo>
                    <a:pt x="478" y="21"/>
                  </a:lnTo>
                  <a:lnTo>
                    <a:pt x="473" y="19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329" y="17"/>
                  </a:moveTo>
                  <a:lnTo>
                    <a:pt x="320" y="19"/>
                  </a:lnTo>
                  <a:lnTo>
                    <a:pt x="312" y="23"/>
                  </a:lnTo>
                  <a:lnTo>
                    <a:pt x="307" y="28"/>
                  </a:lnTo>
                  <a:lnTo>
                    <a:pt x="301" y="36"/>
                  </a:lnTo>
                  <a:lnTo>
                    <a:pt x="296" y="58"/>
                  </a:lnTo>
                  <a:lnTo>
                    <a:pt x="294" y="92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7" y="133"/>
                  </a:lnTo>
                  <a:lnTo>
                    <a:pt x="301" y="144"/>
                  </a:lnTo>
                  <a:lnTo>
                    <a:pt x="307" y="151"/>
                  </a:lnTo>
                  <a:lnTo>
                    <a:pt x="312" y="159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29" y="164"/>
                  </a:lnTo>
                  <a:lnTo>
                    <a:pt x="329" y="164"/>
                  </a:lnTo>
                  <a:lnTo>
                    <a:pt x="338" y="162"/>
                  </a:lnTo>
                  <a:lnTo>
                    <a:pt x="346" y="159"/>
                  </a:lnTo>
                  <a:lnTo>
                    <a:pt x="351" y="153"/>
                  </a:lnTo>
                  <a:lnTo>
                    <a:pt x="357" y="146"/>
                  </a:lnTo>
                  <a:lnTo>
                    <a:pt x="365" y="123"/>
                  </a:lnTo>
                  <a:lnTo>
                    <a:pt x="366" y="92"/>
                  </a:lnTo>
                  <a:lnTo>
                    <a:pt x="366" y="75"/>
                  </a:lnTo>
                  <a:lnTo>
                    <a:pt x="365" y="62"/>
                  </a:lnTo>
                  <a:lnTo>
                    <a:pt x="361" y="49"/>
                  </a:lnTo>
                  <a:lnTo>
                    <a:pt x="357" y="38"/>
                  </a:lnTo>
                  <a:lnTo>
                    <a:pt x="353" y="30"/>
                  </a:lnTo>
                  <a:lnTo>
                    <a:pt x="346" y="23"/>
                  </a:lnTo>
                  <a:lnTo>
                    <a:pt x="342" y="21"/>
                  </a:lnTo>
                  <a:lnTo>
                    <a:pt x="337" y="19"/>
                  </a:lnTo>
                  <a:lnTo>
                    <a:pt x="329" y="17"/>
                  </a:lnTo>
                  <a:lnTo>
                    <a:pt x="329" y="17"/>
                  </a:lnTo>
                  <a:close/>
                  <a:moveTo>
                    <a:pt x="57" y="17"/>
                  </a:moveTo>
                  <a:lnTo>
                    <a:pt x="48" y="19"/>
                  </a:lnTo>
                  <a:lnTo>
                    <a:pt x="41" y="23"/>
                  </a:lnTo>
                  <a:lnTo>
                    <a:pt x="35" y="28"/>
                  </a:lnTo>
                  <a:lnTo>
                    <a:pt x="29" y="36"/>
                  </a:lnTo>
                  <a:lnTo>
                    <a:pt x="22" y="58"/>
                  </a:lnTo>
                  <a:lnTo>
                    <a:pt x="20" y="92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3"/>
                  </a:lnTo>
                  <a:lnTo>
                    <a:pt x="29" y="144"/>
                  </a:lnTo>
                  <a:lnTo>
                    <a:pt x="35" y="151"/>
                  </a:lnTo>
                  <a:lnTo>
                    <a:pt x="41" y="159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7" y="162"/>
                  </a:lnTo>
                  <a:lnTo>
                    <a:pt x="74" y="159"/>
                  </a:lnTo>
                  <a:lnTo>
                    <a:pt x="80" y="153"/>
                  </a:lnTo>
                  <a:lnTo>
                    <a:pt x="85" y="146"/>
                  </a:lnTo>
                  <a:lnTo>
                    <a:pt x="91" y="123"/>
                  </a:lnTo>
                  <a:lnTo>
                    <a:pt x="95" y="92"/>
                  </a:lnTo>
                  <a:lnTo>
                    <a:pt x="93" y="75"/>
                  </a:lnTo>
                  <a:lnTo>
                    <a:pt x="93" y="62"/>
                  </a:lnTo>
                  <a:lnTo>
                    <a:pt x="89" y="49"/>
                  </a:lnTo>
                  <a:lnTo>
                    <a:pt x="85" y="38"/>
                  </a:lnTo>
                  <a:lnTo>
                    <a:pt x="82" y="30"/>
                  </a:lnTo>
                  <a:lnTo>
                    <a:pt x="74" y="23"/>
                  </a:lnTo>
                  <a:lnTo>
                    <a:pt x="68" y="21"/>
                  </a:lnTo>
                  <a:lnTo>
                    <a:pt x="63" y="19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2"/>
                  </a:lnTo>
                  <a:lnTo>
                    <a:pt x="2405" y="10"/>
                  </a:lnTo>
                  <a:lnTo>
                    <a:pt x="2414" y="23"/>
                  </a:lnTo>
                  <a:lnTo>
                    <a:pt x="2424" y="39"/>
                  </a:lnTo>
                  <a:lnTo>
                    <a:pt x="2427" y="64"/>
                  </a:lnTo>
                  <a:lnTo>
                    <a:pt x="2429" y="92"/>
                  </a:lnTo>
                  <a:lnTo>
                    <a:pt x="2427" y="118"/>
                  </a:lnTo>
                  <a:lnTo>
                    <a:pt x="2422" y="140"/>
                  </a:lnTo>
                  <a:lnTo>
                    <a:pt x="2414" y="159"/>
                  </a:lnTo>
                  <a:lnTo>
                    <a:pt x="2403" y="172"/>
                  </a:lnTo>
                  <a:lnTo>
                    <a:pt x="2388" y="179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9"/>
                  </a:lnTo>
                  <a:lnTo>
                    <a:pt x="2338" y="170"/>
                  </a:lnTo>
                  <a:lnTo>
                    <a:pt x="2329" y="157"/>
                  </a:lnTo>
                  <a:lnTo>
                    <a:pt x="2319" y="140"/>
                  </a:lnTo>
                  <a:lnTo>
                    <a:pt x="2316" y="118"/>
                  </a:lnTo>
                  <a:lnTo>
                    <a:pt x="2314" y="92"/>
                  </a:lnTo>
                  <a:lnTo>
                    <a:pt x="2316" y="64"/>
                  </a:lnTo>
                  <a:lnTo>
                    <a:pt x="2321" y="41"/>
                  </a:lnTo>
                  <a:lnTo>
                    <a:pt x="2329" y="23"/>
                  </a:lnTo>
                  <a:lnTo>
                    <a:pt x="2340" y="10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10"/>
                  </a:lnTo>
                  <a:lnTo>
                    <a:pt x="2278" y="23"/>
                  </a:lnTo>
                  <a:lnTo>
                    <a:pt x="2286" y="39"/>
                  </a:lnTo>
                  <a:lnTo>
                    <a:pt x="2292" y="64"/>
                  </a:lnTo>
                  <a:lnTo>
                    <a:pt x="2293" y="92"/>
                  </a:lnTo>
                  <a:lnTo>
                    <a:pt x="2292" y="118"/>
                  </a:lnTo>
                  <a:lnTo>
                    <a:pt x="2286" y="140"/>
                  </a:lnTo>
                  <a:lnTo>
                    <a:pt x="2278" y="159"/>
                  </a:lnTo>
                  <a:lnTo>
                    <a:pt x="2267" y="172"/>
                  </a:lnTo>
                  <a:lnTo>
                    <a:pt x="2252" y="179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9"/>
                  </a:lnTo>
                  <a:lnTo>
                    <a:pt x="2202" y="170"/>
                  </a:lnTo>
                  <a:lnTo>
                    <a:pt x="2191" y="157"/>
                  </a:lnTo>
                  <a:lnTo>
                    <a:pt x="2184" y="140"/>
                  </a:lnTo>
                  <a:lnTo>
                    <a:pt x="2180" y="118"/>
                  </a:lnTo>
                  <a:lnTo>
                    <a:pt x="2178" y="92"/>
                  </a:lnTo>
                  <a:lnTo>
                    <a:pt x="2180" y="64"/>
                  </a:lnTo>
                  <a:lnTo>
                    <a:pt x="2185" y="41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6" y="160"/>
                  </a:lnTo>
                  <a:lnTo>
                    <a:pt x="2146" y="179"/>
                  </a:lnTo>
                  <a:lnTo>
                    <a:pt x="2059" y="179"/>
                  </a:lnTo>
                  <a:lnTo>
                    <a:pt x="2059" y="160"/>
                  </a:lnTo>
                  <a:lnTo>
                    <a:pt x="2092" y="160"/>
                  </a:lnTo>
                  <a:lnTo>
                    <a:pt x="2092" y="39"/>
                  </a:lnTo>
                  <a:lnTo>
                    <a:pt x="2096" y="25"/>
                  </a:lnTo>
                  <a:lnTo>
                    <a:pt x="2085" y="36"/>
                  </a:lnTo>
                  <a:lnTo>
                    <a:pt x="2059" y="56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60"/>
                  </a:lnTo>
                  <a:lnTo>
                    <a:pt x="2010" y="160"/>
                  </a:lnTo>
                  <a:lnTo>
                    <a:pt x="2010" y="179"/>
                  </a:lnTo>
                  <a:lnTo>
                    <a:pt x="1923" y="179"/>
                  </a:lnTo>
                  <a:lnTo>
                    <a:pt x="1923" y="160"/>
                  </a:lnTo>
                  <a:lnTo>
                    <a:pt x="1956" y="160"/>
                  </a:lnTo>
                  <a:lnTo>
                    <a:pt x="1956" y="39"/>
                  </a:lnTo>
                  <a:lnTo>
                    <a:pt x="1960" y="25"/>
                  </a:lnTo>
                  <a:lnTo>
                    <a:pt x="1949" y="36"/>
                  </a:lnTo>
                  <a:lnTo>
                    <a:pt x="1923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8" y="39"/>
                  </a:lnTo>
                  <a:lnTo>
                    <a:pt x="1882" y="64"/>
                  </a:lnTo>
                  <a:lnTo>
                    <a:pt x="1884" y="92"/>
                  </a:lnTo>
                  <a:lnTo>
                    <a:pt x="1882" y="118"/>
                  </a:lnTo>
                  <a:lnTo>
                    <a:pt x="1878" y="140"/>
                  </a:lnTo>
                  <a:lnTo>
                    <a:pt x="1869" y="159"/>
                  </a:lnTo>
                  <a:lnTo>
                    <a:pt x="1858" y="172"/>
                  </a:lnTo>
                  <a:lnTo>
                    <a:pt x="1845" y="179"/>
                  </a:lnTo>
                  <a:lnTo>
                    <a:pt x="1828" y="181"/>
                  </a:lnTo>
                  <a:lnTo>
                    <a:pt x="1826" y="181"/>
                  </a:lnTo>
                  <a:lnTo>
                    <a:pt x="1809" y="179"/>
                  </a:lnTo>
                  <a:lnTo>
                    <a:pt x="1794" y="170"/>
                  </a:lnTo>
                  <a:lnTo>
                    <a:pt x="1783" y="157"/>
                  </a:lnTo>
                  <a:lnTo>
                    <a:pt x="1776" y="140"/>
                  </a:lnTo>
                  <a:lnTo>
                    <a:pt x="1772" y="118"/>
                  </a:lnTo>
                  <a:lnTo>
                    <a:pt x="1770" y="92"/>
                  </a:lnTo>
                  <a:lnTo>
                    <a:pt x="1772" y="64"/>
                  </a:lnTo>
                  <a:lnTo>
                    <a:pt x="1776" y="41"/>
                  </a:lnTo>
                  <a:lnTo>
                    <a:pt x="1785" y="23"/>
                  </a:lnTo>
                  <a:lnTo>
                    <a:pt x="1796" y="10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49" y="179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5"/>
                  </a:lnTo>
                  <a:lnTo>
                    <a:pt x="1677" y="36"/>
                  </a:lnTo>
                  <a:lnTo>
                    <a:pt x="1649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6" y="39"/>
                  </a:lnTo>
                  <a:lnTo>
                    <a:pt x="1610" y="64"/>
                  </a:lnTo>
                  <a:lnTo>
                    <a:pt x="1612" y="92"/>
                  </a:lnTo>
                  <a:lnTo>
                    <a:pt x="1610" y="118"/>
                  </a:lnTo>
                  <a:lnTo>
                    <a:pt x="1606" y="140"/>
                  </a:lnTo>
                  <a:lnTo>
                    <a:pt x="1597" y="159"/>
                  </a:lnTo>
                  <a:lnTo>
                    <a:pt x="1586" y="172"/>
                  </a:lnTo>
                  <a:lnTo>
                    <a:pt x="1573" y="179"/>
                  </a:lnTo>
                  <a:lnTo>
                    <a:pt x="1554" y="181"/>
                  </a:lnTo>
                  <a:lnTo>
                    <a:pt x="1554" y="181"/>
                  </a:lnTo>
                  <a:lnTo>
                    <a:pt x="1537" y="179"/>
                  </a:lnTo>
                  <a:lnTo>
                    <a:pt x="1523" y="170"/>
                  </a:lnTo>
                  <a:lnTo>
                    <a:pt x="1511" y="157"/>
                  </a:lnTo>
                  <a:lnTo>
                    <a:pt x="1504" y="140"/>
                  </a:lnTo>
                  <a:lnTo>
                    <a:pt x="1498" y="118"/>
                  </a:lnTo>
                  <a:lnTo>
                    <a:pt x="1497" y="92"/>
                  </a:lnTo>
                  <a:lnTo>
                    <a:pt x="1498" y="64"/>
                  </a:lnTo>
                  <a:lnTo>
                    <a:pt x="1504" y="41"/>
                  </a:lnTo>
                  <a:lnTo>
                    <a:pt x="1511" y="23"/>
                  </a:lnTo>
                  <a:lnTo>
                    <a:pt x="1523" y="10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3" y="23"/>
                  </a:lnTo>
                  <a:lnTo>
                    <a:pt x="1470" y="39"/>
                  </a:lnTo>
                  <a:lnTo>
                    <a:pt x="1474" y="64"/>
                  </a:lnTo>
                  <a:lnTo>
                    <a:pt x="1476" y="92"/>
                  </a:lnTo>
                  <a:lnTo>
                    <a:pt x="1474" y="118"/>
                  </a:lnTo>
                  <a:lnTo>
                    <a:pt x="1469" y="140"/>
                  </a:lnTo>
                  <a:lnTo>
                    <a:pt x="1461" y="159"/>
                  </a:lnTo>
                  <a:lnTo>
                    <a:pt x="1450" y="172"/>
                  </a:lnTo>
                  <a:lnTo>
                    <a:pt x="1435" y="179"/>
                  </a:lnTo>
                  <a:lnTo>
                    <a:pt x="1418" y="181"/>
                  </a:lnTo>
                  <a:lnTo>
                    <a:pt x="1418" y="181"/>
                  </a:lnTo>
                  <a:lnTo>
                    <a:pt x="1400" y="179"/>
                  </a:lnTo>
                  <a:lnTo>
                    <a:pt x="1387" y="170"/>
                  </a:lnTo>
                  <a:lnTo>
                    <a:pt x="1375" y="157"/>
                  </a:lnTo>
                  <a:lnTo>
                    <a:pt x="1368" y="140"/>
                  </a:lnTo>
                  <a:lnTo>
                    <a:pt x="1362" y="118"/>
                  </a:lnTo>
                  <a:lnTo>
                    <a:pt x="1361" y="92"/>
                  </a:lnTo>
                  <a:lnTo>
                    <a:pt x="1362" y="64"/>
                  </a:lnTo>
                  <a:lnTo>
                    <a:pt x="1368" y="41"/>
                  </a:lnTo>
                  <a:lnTo>
                    <a:pt x="1375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8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2"/>
                  </a:lnTo>
                  <a:lnTo>
                    <a:pt x="1316" y="10"/>
                  </a:lnTo>
                  <a:lnTo>
                    <a:pt x="1327" y="23"/>
                  </a:lnTo>
                  <a:lnTo>
                    <a:pt x="1335" y="39"/>
                  </a:lnTo>
                  <a:lnTo>
                    <a:pt x="1338" y="64"/>
                  </a:lnTo>
                  <a:lnTo>
                    <a:pt x="1340" y="92"/>
                  </a:lnTo>
                  <a:lnTo>
                    <a:pt x="1338" y="118"/>
                  </a:lnTo>
                  <a:lnTo>
                    <a:pt x="1333" y="140"/>
                  </a:lnTo>
                  <a:lnTo>
                    <a:pt x="1325" y="159"/>
                  </a:lnTo>
                  <a:lnTo>
                    <a:pt x="1314" y="172"/>
                  </a:lnTo>
                  <a:lnTo>
                    <a:pt x="1299" y="179"/>
                  </a:lnTo>
                  <a:lnTo>
                    <a:pt x="1282" y="181"/>
                  </a:lnTo>
                  <a:lnTo>
                    <a:pt x="1282" y="181"/>
                  </a:lnTo>
                  <a:lnTo>
                    <a:pt x="1264" y="179"/>
                  </a:lnTo>
                  <a:lnTo>
                    <a:pt x="1249" y="170"/>
                  </a:lnTo>
                  <a:lnTo>
                    <a:pt x="1240" y="157"/>
                  </a:lnTo>
                  <a:lnTo>
                    <a:pt x="1232" y="140"/>
                  </a:lnTo>
                  <a:lnTo>
                    <a:pt x="1227" y="118"/>
                  </a:lnTo>
                  <a:lnTo>
                    <a:pt x="1225" y="92"/>
                  </a:lnTo>
                  <a:lnTo>
                    <a:pt x="1227" y="64"/>
                  </a:lnTo>
                  <a:lnTo>
                    <a:pt x="1232" y="41"/>
                  </a:lnTo>
                  <a:lnTo>
                    <a:pt x="1240" y="23"/>
                  </a:lnTo>
                  <a:lnTo>
                    <a:pt x="1251" y="10"/>
                  </a:lnTo>
                  <a:lnTo>
                    <a:pt x="1266" y="2"/>
                  </a:lnTo>
                  <a:lnTo>
                    <a:pt x="1282" y="0"/>
                  </a:lnTo>
                  <a:close/>
                  <a:moveTo>
                    <a:pt x="1150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9"/>
                  </a:lnTo>
                  <a:lnTo>
                    <a:pt x="1106" y="179"/>
                  </a:lnTo>
                  <a:lnTo>
                    <a:pt x="1106" y="160"/>
                  </a:lnTo>
                  <a:lnTo>
                    <a:pt x="1141" y="160"/>
                  </a:lnTo>
                  <a:lnTo>
                    <a:pt x="1141" y="39"/>
                  </a:lnTo>
                  <a:lnTo>
                    <a:pt x="1143" y="25"/>
                  </a:lnTo>
                  <a:lnTo>
                    <a:pt x="1133" y="36"/>
                  </a:lnTo>
                  <a:lnTo>
                    <a:pt x="1106" y="56"/>
                  </a:lnTo>
                  <a:lnTo>
                    <a:pt x="1096" y="43"/>
                  </a:lnTo>
                  <a:lnTo>
                    <a:pt x="1150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7" y="160"/>
                  </a:lnTo>
                  <a:lnTo>
                    <a:pt x="1057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3" y="160"/>
                  </a:lnTo>
                  <a:lnTo>
                    <a:pt x="1003" y="39"/>
                  </a:lnTo>
                  <a:lnTo>
                    <a:pt x="1007" y="25"/>
                  </a:lnTo>
                  <a:lnTo>
                    <a:pt x="996" y="36"/>
                  </a:lnTo>
                  <a:lnTo>
                    <a:pt x="970" y="56"/>
                  </a:lnTo>
                  <a:lnTo>
                    <a:pt x="960" y="43"/>
                  </a:lnTo>
                  <a:lnTo>
                    <a:pt x="1014" y="0"/>
                  </a:lnTo>
                  <a:close/>
                  <a:moveTo>
                    <a:pt x="878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1" y="160"/>
                  </a:lnTo>
                  <a:lnTo>
                    <a:pt x="921" y="179"/>
                  </a:lnTo>
                  <a:lnTo>
                    <a:pt x="834" y="179"/>
                  </a:lnTo>
                  <a:lnTo>
                    <a:pt x="834" y="160"/>
                  </a:lnTo>
                  <a:lnTo>
                    <a:pt x="867" y="160"/>
                  </a:lnTo>
                  <a:lnTo>
                    <a:pt x="867" y="39"/>
                  </a:lnTo>
                  <a:lnTo>
                    <a:pt x="871" y="25"/>
                  </a:lnTo>
                  <a:lnTo>
                    <a:pt x="860" y="36"/>
                  </a:lnTo>
                  <a:lnTo>
                    <a:pt x="834" y="56"/>
                  </a:lnTo>
                  <a:lnTo>
                    <a:pt x="823" y="43"/>
                  </a:lnTo>
                  <a:lnTo>
                    <a:pt x="878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5" y="64"/>
                  </a:lnTo>
                  <a:lnTo>
                    <a:pt x="795" y="92"/>
                  </a:lnTo>
                  <a:lnTo>
                    <a:pt x="793" y="118"/>
                  </a:lnTo>
                  <a:lnTo>
                    <a:pt x="789" y="140"/>
                  </a:lnTo>
                  <a:lnTo>
                    <a:pt x="780" y="159"/>
                  </a:lnTo>
                  <a:lnTo>
                    <a:pt x="769" y="172"/>
                  </a:lnTo>
                  <a:lnTo>
                    <a:pt x="756" y="179"/>
                  </a:lnTo>
                  <a:lnTo>
                    <a:pt x="739" y="181"/>
                  </a:lnTo>
                  <a:lnTo>
                    <a:pt x="737" y="181"/>
                  </a:lnTo>
                  <a:lnTo>
                    <a:pt x="720" y="179"/>
                  </a:lnTo>
                  <a:lnTo>
                    <a:pt x="705" y="170"/>
                  </a:lnTo>
                  <a:lnTo>
                    <a:pt x="694" y="157"/>
                  </a:lnTo>
                  <a:lnTo>
                    <a:pt x="687" y="140"/>
                  </a:lnTo>
                  <a:lnTo>
                    <a:pt x="683" y="118"/>
                  </a:lnTo>
                  <a:lnTo>
                    <a:pt x="681" y="92"/>
                  </a:lnTo>
                  <a:lnTo>
                    <a:pt x="683" y="64"/>
                  </a:lnTo>
                  <a:lnTo>
                    <a:pt x="687" y="41"/>
                  </a:lnTo>
                  <a:lnTo>
                    <a:pt x="696" y="23"/>
                  </a:lnTo>
                  <a:lnTo>
                    <a:pt x="707" y="10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4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4"/>
                  </a:lnTo>
                  <a:lnTo>
                    <a:pt x="659" y="92"/>
                  </a:lnTo>
                  <a:lnTo>
                    <a:pt x="657" y="118"/>
                  </a:lnTo>
                  <a:lnTo>
                    <a:pt x="653" y="140"/>
                  </a:lnTo>
                  <a:lnTo>
                    <a:pt x="644" y="159"/>
                  </a:lnTo>
                  <a:lnTo>
                    <a:pt x="633" y="172"/>
                  </a:lnTo>
                  <a:lnTo>
                    <a:pt x="620" y="179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4" y="179"/>
                  </a:lnTo>
                  <a:lnTo>
                    <a:pt x="569" y="170"/>
                  </a:lnTo>
                  <a:lnTo>
                    <a:pt x="558" y="157"/>
                  </a:lnTo>
                  <a:lnTo>
                    <a:pt x="551" y="140"/>
                  </a:lnTo>
                  <a:lnTo>
                    <a:pt x="545" y="118"/>
                  </a:lnTo>
                  <a:lnTo>
                    <a:pt x="545" y="92"/>
                  </a:lnTo>
                  <a:lnTo>
                    <a:pt x="545" y="64"/>
                  </a:lnTo>
                  <a:lnTo>
                    <a:pt x="551" y="41"/>
                  </a:lnTo>
                  <a:lnTo>
                    <a:pt x="558" y="23"/>
                  </a:lnTo>
                  <a:lnTo>
                    <a:pt x="571" y="10"/>
                  </a:lnTo>
                  <a:lnTo>
                    <a:pt x="584" y="2"/>
                  </a:lnTo>
                  <a:lnTo>
                    <a:pt x="601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10"/>
                  </a:lnTo>
                  <a:lnTo>
                    <a:pt x="510" y="23"/>
                  </a:lnTo>
                  <a:lnTo>
                    <a:pt x="517" y="39"/>
                  </a:lnTo>
                  <a:lnTo>
                    <a:pt x="521" y="64"/>
                  </a:lnTo>
                  <a:lnTo>
                    <a:pt x="523" y="92"/>
                  </a:lnTo>
                  <a:lnTo>
                    <a:pt x="521" y="118"/>
                  </a:lnTo>
                  <a:lnTo>
                    <a:pt x="517" y="140"/>
                  </a:lnTo>
                  <a:lnTo>
                    <a:pt x="508" y="159"/>
                  </a:lnTo>
                  <a:lnTo>
                    <a:pt x="497" y="172"/>
                  </a:lnTo>
                  <a:lnTo>
                    <a:pt x="484" y="179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8" y="179"/>
                  </a:lnTo>
                  <a:lnTo>
                    <a:pt x="433" y="170"/>
                  </a:lnTo>
                  <a:lnTo>
                    <a:pt x="422" y="157"/>
                  </a:lnTo>
                  <a:lnTo>
                    <a:pt x="415" y="140"/>
                  </a:lnTo>
                  <a:lnTo>
                    <a:pt x="409" y="118"/>
                  </a:lnTo>
                  <a:lnTo>
                    <a:pt x="407" y="92"/>
                  </a:lnTo>
                  <a:lnTo>
                    <a:pt x="409" y="64"/>
                  </a:lnTo>
                  <a:lnTo>
                    <a:pt x="415" y="41"/>
                  </a:lnTo>
                  <a:lnTo>
                    <a:pt x="422" y="23"/>
                  </a:lnTo>
                  <a:lnTo>
                    <a:pt x="433" y="10"/>
                  </a:lnTo>
                  <a:lnTo>
                    <a:pt x="448" y="2"/>
                  </a:lnTo>
                  <a:lnTo>
                    <a:pt x="465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1" y="39"/>
                  </a:lnTo>
                  <a:lnTo>
                    <a:pt x="385" y="64"/>
                  </a:lnTo>
                  <a:lnTo>
                    <a:pt x="387" y="92"/>
                  </a:lnTo>
                  <a:lnTo>
                    <a:pt x="385" y="118"/>
                  </a:lnTo>
                  <a:lnTo>
                    <a:pt x="379" y="140"/>
                  </a:lnTo>
                  <a:lnTo>
                    <a:pt x="372" y="159"/>
                  </a:lnTo>
                  <a:lnTo>
                    <a:pt x="361" y="172"/>
                  </a:lnTo>
                  <a:lnTo>
                    <a:pt x="346" y="179"/>
                  </a:lnTo>
                  <a:lnTo>
                    <a:pt x="329" y="181"/>
                  </a:lnTo>
                  <a:lnTo>
                    <a:pt x="329" y="181"/>
                  </a:lnTo>
                  <a:lnTo>
                    <a:pt x="311" y="179"/>
                  </a:lnTo>
                  <a:lnTo>
                    <a:pt x="297" y="170"/>
                  </a:lnTo>
                  <a:lnTo>
                    <a:pt x="286" y="157"/>
                  </a:lnTo>
                  <a:lnTo>
                    <a:pt x="279" y="140"/>
                  </a:lnTo>
                  <a:lnTo>
                    <a:pt x="273" y="118"/>
                  </a:lnTo>
                  <a:lnTo>
                    <a:pt x="271" y="92"/>
                  </a:lnTo>
                  <a:lnTo>
                    <a:pt x="273" y="64"/>
                  </a:lnTo>
                  <a:lnTo>
                    <a:pt x="279" y="41"/>
                  </a:lnTo>
                  <a:lnTo>
                    <a:pt x="286" y="23"/>
                  </a:lnTo>
                  <a:lnTo>
                    <a:pt x="297" y="10"/>
                  </a:lnTo>
                  <a:lnTo>
                    <a:pt x="312" y="2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60"/>
                  </a:lnTo>
                  <a:lnTo>
                    <a:pt x="242" y="160"/>
                  </a:lnTo>
                  <a:lnTo>
                    <a:pt x="242" y="179"/>
                  </a:lnTo>
                  <a:lnTo>
                    <a:pt x="152" y="179"/>
                  </a:lnTo>
                  <a:lnTo>
                    <a:pt x="152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5"/>
                  </a:lnTo>
                  <a:lnTo>
                    <a:pt x="180" y="36"/>
                  </a:lnTo>
                  <a:lnTo>
                    <a:pt x="152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10"/>
                  </a:lnTo>
                  <a:lnTo>
                    <a:pt x="100" y="23"/>
                  </a:lnTo>
                  <a:lnTo>
                    <a:pt x="108" y="39"/>
                  </a:lnTo>
                  <a:lnTo>
                    <a:pt x="113" y="64"/>
                  </a:lnTo>
                  <a:lnTo>
                    <a:pt x="115" y="92"/>
                  </a:lnTo>
                  <a:lnTo>
                    <a:pt x="113" y="118"/>
                  </a:lnTo>
                  <a:lnTo>
                    <a:pt x="108" y="140"/>
                  </a:lnTo>
                  <a:lnTo>
                    <a:pt x="100" y="159"/>
                  </a:lnTo>
                  <a:lnTo>
                    <a:pt x="89" y="172"/>
                  </a:lnTo>
                  <a:lnTo>
                    <a:pt x="74" y="179"/>
                  </a:lnTo>
                  <a:lnTo>
                    <a:pt x="57" y="181"/>
                  </a:lnTo>
                  <a:lnTo>
                    <a:pt x="57" y="181"/>
                  </a:lnTo>
                  <a:lnTo>
                    <a:pt x="39" y="179"/>
                  </a:lnTo>
                  <a:lnTo>
                    <a:pt x="24" y="170"/>
                  </a:lnTo>
                  <a:lnTo>
                    <a:pt x="14" y="157"/>
                  </a:lnTo>
                  <a:lnTo>
                    <a:pt x="5" y="140"/>
                  </a:lnTo>
                  <a:lnTo>
                    <a:pt x="1" y="118"/>
                  </a:lnTo>
                  <a:lnTo>
                    <a:pt x="0" y="92"/>
                  </a:lnTo>
                  <a:lnTo>
                    <a:pt x="1" y="64"/>
                  </a:lnTo>
                  <a:lnTo>
                    <a:pt x="7" y="41"/>
                  </a:lnTo>
                  <a:lnTo>
                    <a:pt x="14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4">
              <a:extLst>
                <a:ext uri="{FF2B5EF4-FFF2-40B4-BE49-F238E27FC236}">
                  <a16:creationId xmlns:a16="http://schemas.microsoft.com/office/drawing/2014/main" id="{3961EE40-E04E-45B4-9FFA-B9112ED9F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4427538"/>
              <a:ext cx="3841750" cy="285750"/>
            </a:xfrm>
            <a:custGeom>
              <a:avLst/>
              <a:gdLst>
                <a:gd name="T0" fmla="*/ 2213 w 2420"/>
                <a:gd name="T1" fmla="*/ 153 h 180"/>
                <a:gd name="T2" fmla="*/ 2271 w 2420"/>
                <a:gd name="T3" fmla="*/ 76 h 180"/>
                <a:gd name="T4" fmla="*/ 2083 w 2420"/>
                <a:gd name="T5" fmla="*/ 22 h 180"/>
                <a:gd name="T6" fmla="*/ 2092 w 2420"/>
                <a:gd name="T7" fmla="*/ 164 h 180"/>
                <a:gd name="T8" fmla="*/ 2128 w 2420"/>
                <a:gd name="T9" fmla="*/ 39 h 180"/>
                <a:gd name="T10" fmla="*/ 1928 w 2420"/>
                <a:gd name="T11" fmla="*/ 58 h 180"/>
                <a:gd name="T12" fmla="*/ 1971 w 2420"/>
                <a:gd name="T13" fmla="*/ 162 h 180"/>
                <a:gd name="T14" fmla="*/ 1975 w 2420"/>
                <a:gd name="T15" fmla="*/ 20 h 180"/>
                <a:gd name="T16" fmla="*/ 1793 w 2420"/>
                <a:gd name="T17" fmla="*/ 121 h 180"/>
                <a:gd name="T18" fmla="*/ 1854 w 2420"/>
                <a:gd name="T19" fmla="*/ 147 h 180"/>
                <a:gd name="T20" fmla="*/ 1826 w 2420"/>
                <a:gd name="T21" fmla="*/ 19 h 180"/>
                <a:gd name="T22" fmla="*/ 1532 w 2420"/>
                <a:gd name="T23" fmla="*/ 153 h 180"/>
                <a:gd name="T24" fmla="*/ 1591 w 2420"/>
                <a:gd name="T25" fmla="*/ 76 h 180"/>
                <a:gd name="T26" fmla="*/ 1402 w 2420"/>
                <a:gd name="T27" fmla="*/ 22 h 180"/>
                <a:gd name="T28" fmla="*/ 1413 w 2420"/>
                <a:gd name="T29" fmla="*/ 164 h 180"/>
                <a:gd name="T30" fmla="*/ 1446 w 2420"/>
                <a:gd name="T31" fmla="*/ 39 h 180"/>
                <a:gd name="T32" fmla="*/ 1111 w 2420"/>
                <a:gd name="T33" fmla="*/ 58 h 180"/>
                <a:gd name="T34" fmla="*/ 1156 w 2420"/>
                <a:gd name="T35" fmla="*/ 162 h 180"/>
                <a:gd name="T36" fmla="*/ 1158 w 2420"/>
                <a:gd name="T37" fmla="*/ 20 h 180"/>
                <a:gd name="T38" fmla="*/ 703 w 2420"/>
                <a:gd name="T39" fmla="*/ 121 h 180"/>
                <a:gd name="T40" fmla="*/ 765 w 2420"/>
                <a:gd name="T41" fmla="*/ 147 h 180"/>
                <a:gd name="T42" fmla="*/ 737 w 2420"/>
                <a:gd name="T43" fmla="*/ 19 h 180"/>
                <a:gd name="T44" fmla="*/ 579 w 2420"/>
                <a:gd name="T45" fmla="*/ 153 h 180"/>
                <a:gd name="T46" fmla="*/ 638 w 2420"/>
                <a:gd name="T47" fmla="*/ 76 h 180"/>
                <a:gd name="T48" fmla="*/ 312 w 2420"/>
                <a:gd name="T49" fmla="*/ 22 h 180"/>
                <a:gd name="T50" fmla="*/ 324 w 2420"/>
                <a:gd name="T51" fmla="*/ 164 h 180"/>
                <a:gd name="T52" fmla="*/ 357 w 2420"/>
                <a:gd name="T53" fmla="*/ 39 h 180"/>
                <a:gd name="T54" fmla="*/ 22 w 2420"/>
                <a:gd name="T55" fmla="*/ 58 h 180"/>
                <a:gd name="T56" fmla="*/ 67 w 2420"/>
                <a:gd name="T57" fmla="*/ 162 h 180"/>
                <a:gd name="T58" fmla="*/ 68 w 2420"/>
                <a:gd name="T59" fmla="*/ 20 h 180"/>
                <a:gd name="T60" fmla="*/ 2366 w 2420"/>
                <a:gd name="T61" fmla="*/ 39 h 180"/>
                <a:gd name="T62" fmla="*/ 2292 w 2420"/>
                <a:gd name="T63" fmla="*/ 63 h 180"/>
                <a:gd name="T64" fmla="*/ 2184 w 2420"/>
                <a:gd name="T65" fmla="*/ 140 h 180"/>
                <a:gd name="T66" fmla="*/ 2131 w 2420"/>
                <a:gd name="T67" fmla="*/ 11 h 180"/>
                <a:gd name="T68" fmla="*/ 2081 w 2420"/>
                <a:gd name="T69" fmla="*/ 179 h 180"/>
                <a:gd name="T70" fmla="*/ 1964 w 2420"/>
                <a:gd name="T71" fmla="*/ 0 h 180"/>
                <a:gd name="T72" fmla="*/ 1981 w 2420"/>
                <a:gd name="T73" fmla="*/ 179 h 180"/>
                <a:gd name="T74" fmla="*/ 1932 w 2420"/>
                <a:gd name="T75" fmla="*/ 11 h 180"/>
                <a:gd name="T76" fmla="*/ 1878 w 2420"/>
                <a:gd name="T77" fmla="*/ 141 h 180"/>
                <a:gd name="T78" fmla="*/ 1772 w 2420"/>
                <a:gd name="T79" fmla="*/ 63 h 180"/>
                <a:gd name="T80" fmla="*/ 1649 w 2420"/>
                <a:gd name="T81" fmla="*/ 160 h 180"/>
                <a:gd name="T82" fmla="*/ 1599 w 2420"/>
                <a:gd name="T83" fmla="*/ 22 h 180"/>
                <a:gd name="T84" fmla="*/ 1523 w 2420"/>
                <a:gd name="T85" fmla="*/ 171 h 180"/>
                <a:gd name="T86" fmla="*/ 1418 w 2420"/>
                <a:gd name="T87" fmla="*/ 0 h 180"/>
                <a:gd name="T88" fmla="*/ 1418 w 2420"/>
                <a:gd name="T89" fmla="*/ 180 h 180"/>
                <a:gd name="T90" fmla="*/ 1402 w 2420"/>
                <a:gd name="T91" fmla="*/ 4 h 180"/>
                <a:gd name="T92" fmla="*/ 1269 w 2420"/>
                <a:gd name="T93" fmla="*/ 35 h 180"/>
                <a:gd name="T94" fmla="*/ 1202 w 2420"/>
                <a:gd name="T95" fmla="*/ 119 h 180"/>
                <a:gd name="T96" fmla="*/ 1089 w 2420"/>
                <a:gd name="T97" fmla="*/ 91 h 180"/>
                <a:gd name="T98" fmla="*/ 970 w 2420"/>
                <a:gd name="T99" fmla="*/ 179 h 180"/>
                <a:gd name="T100" fmla="*/ 921 w 2420"/>
                <a:gd name="T101" fmla="*/ 160 h 180"/>
                <a:gd name="T102" fmla="*/ 739 w 2420"/>
                <a:gd name="T103" fmla="*/ 0 h 180"/>
                <a:gd name="T104" fmla="*/ 739 w 2420"/>
                <a:gd name="T105" fmla="*/ 180 h 180"/>
                <a:gd name="T106" fmla="*/ 720 w 2420"/>
                <a:gd name="T107" fmla="*/ 4 h 180"/>
                <a:gd name="T108" fmla="*/ 644 w 2420"/>
                <a:gd name="T109" fmla="*/ 158 h 180"/>
                <a:gd name="T110" fmla="*/ 551 w 2420"/>
                <a:gd name="T111" fmla="*/ 41 h 180"/>
                <a:gd name="T112" fmla="*/ 459 w 2420"/>
                <a:gd name="T113" fmla="*/ 160 h 180"/>
                <a:gd name="T114" fmla="*/ 381 w 2420"/>
                <a:gd name="T115" fmla="*/ 41 h 180"/>
                <a:gd name="T116" fmla="*/ 286 w 2420"/>
                <a:gd name="T117" fmla="*/ 158 h 180"/>
                <a:gd name="T118" fmla="*/ 206 w 2420"/>
                <a:gd name="T119" fmla="*/ 160 h 180"/>
                <a:gd name="T120" fmla="*/ 57 w 2420"/>
                <a:gd name="T121" fmla="*/ 0 h 180"/>
                <a:gd name="T122" fmla="*/ 74 w 2420"/>
                <a:gd name="T123" fmla="*/ 179 h 180"/>
                <a:gd name="T124" fmla="*/ 26 w 2420"/>
                <a:gd name="T125" fmla="*/ 1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0" h="180">
                  <a:moveTo>
                    <a:pt x="2236" y="19"/>
                  </a:moveTo>
                  <a:lnTo>
                    <a:pt x="2226" y="19"/>
                  </a:lnTo>
                  <a:lnTo>
                    <a:pt x="2219" y="22"/>
                  </a:lnTo>
                  <a:lnTo>
                    <a:pt x="2213" y="28"/>
                  </a:lnTo>
                  <a:lnTo>
                    <a:pt x="2208" y="35"/>
                  </a:lnTo>
                  <a:lnTo>
                    <a:pt x="2200" y="58"/>
                  </a:lnTo>
                  <a:lnTo>
                    <a:pt x="2198" y="91"/>
                  </a:lnTo>
                  <a:lnTo>
                    <a:pt x="2200" y="106"/>
                  </a:lnTo>
                  <a:lnTo>
                    <a:pt x="2200" y="121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3" y="153"/>
                  </a:lnTo>
                  <a:lnTo>
                    <a:pt x="2219" y="158"/>
                  </a:lnTo>
                  <a:lnTo>
                    <a:pt x="2224" y="162"/>
                  </a:lnTo>
                  <a:lnTo>
                    <a:pt x="2230" y="164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5" y="162"/>
                  </a:lnTo>
                  <a:lnTo>
                    <a:pt x="2252" y="160"/>
                  </a:lnTo>
                  <a:lnTo>
                    <a:pt x="2258" y="154"/>
                  </a:lnTo>
                  <a:lnTo>
                    <a:pt x="2264" y="147"/>
                  </a:lnTo>
                  <a:lnTo>
                    <a:pt x="2269" y="123"/>
                  </a:lnTo>
                  <a:lnTo>
                    <a:pt x="2273" y="91"/>
                  </a:lnTo>
                  <a:lnTo>
                    <a:pt x="2271" y="76"/>
                  </a:lnTo>
                  <a:lnTo>
                    <a:pt x="2271" y="61"/>
                  </a:lnTo>
                  <a:lnTo>
                    <a:pt x="2267" y="48"/>
                  </a:lnTo>
                  <a:lnTo>
                    <a:pt x="2264" y="39"/>
                  </a:lnTo>
                  <a:lnTo>
                    <a:pt x="2258" y="30"/>
                  </a:lnTo>
                  <a:lnTo>
                    <a:pt x="2252" y="22"/>
                  </a:lnTo>
                  <a:lnTo>
                    <a:pt x="2247" y="20"/>
                  </a:lnTo>
                  <a:lnTo>
                    <a:pt x="2241" y="19"/>
                  </a:lnTo>
                  <a:lnTo>
                    <a:pt x="2236" y="19"/>
                  </a:lnTo>
                  <a:lnTo>
                    <a:pt x="2236" y="19"/>
                  </a:lnTo>
                  <a:close/>
                  <a:moveTo>
                    <a:pt x="2100" y="19"/>
                  </a:moveTo>
                  <a:lnTo>
                    <a:pt x="2090" y="19"/>
                  </a:lnTo>
                  <a:lnTo>
                    <a:pt x="2083" y="22"/>
                  </a:lnTo>
                  <a:lnTo>
                    <a:pt x="2077" y="28"/>
                  </a:lnTo>
                  <a:lnTo>
                    <a:pt x="2072" y="35"/>
                  </a:lnTo>
                  <a:lnTo>
                    <a:pt x="2064" y="58"/>
                  </a:lnTo>
                  <a:lnTo>
                    <a:pt x="2062" y="91"/>
                  </a:lnTo>
                  <a:lnTo>
                    <a:pt x="2062" y="106"/>
                  </a:lnTo>
                  <a:lnTo>
                    <a:pt x="2064" y="121"/>
                  </a:lnTo>
                  <a:lnTo>
                    <a:pt x="2068" y="132"/>
                  </a:lnTo>
                  <a:lnTo>
                    <a:pt x="2072" y="143"/>
                  </a:lnTo>
                  <a:lnTo>
                    <a:pt x="2077" y="153"/>
                  </a:lnTo>
                  <a:lnTo>
                    <a:pt x="2083" y="158"/>
                  </a:lnTo>
                  <a:lnTo>
                    <a:pt x="2089" y="162"/>
                  </a:lnTo>
                  <a:lnTo>
                    <a:pt x="2092" y="164"/>
                  </a:lnTo>
                  <a:lnTo>
                    <a:pt x="2100" y="164"/>
                  </a:lnTo>
                  <a:lnTo>
                    <a:pt x="2100" y="164"/>
                  </a:lnTo>
                  <a:lnTo>
                    <a:pt x="2107" y="162"/>
                  </a:lnTo>
                  <a:lnTo>
                    <a:pt x="2116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3" y="123"/>
                  </a:lnTo>
                  <a:lnTo>
                    <a:pt x="2135" y="91"/>
                  </a:lnTo>
                  <a:lnTo>
                    <a:pt x="2135" y="76"/>
                  </a:lnTo>
                  <a:lnTo>
                    <a:pt x="2133" y="61"/>
                  </a:lnTo>
                  <a:lnTo>
                    <a:pt x="2131" y="48"/>
                  </a:lnTo>
                  <a:lnTo>
                    <a:pt x="2128" y="39"/>
                  </a:lnTo>
                  <a:lnTo>
                    <a:pt x="2122" y="30"/>
                  </a:lnTo>
                  <a:lnTo>
                    <a:pt x="2116" y="22"/>
                  </a:lnTo>
                  <a:lnTo>
                    <a:pt x="2111" y="20"/>
                  </a:lnTo>
                  <a:lnTo>
                    <a:pt x="2105" y="19"/>
                  </a:lnTo>
                  <a:lnTo>
                    <a:pt x="2100" y="19"/>
                  </a:lnTo>
                  <a:lnTo>
                    <a:pt x="2100" y="19"/>
                  </a:lnTo>
                  <a:close/>
                  <a:moveTo>
                    <a:pt x="1964" y="19"/>
                  </a:moveTo>
                  <a:lnTo>
                    <a:pt x="1955" y="19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8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1"/>
                  </a:lnTo>
                  <a:lnTo>
                    <a:pt x="1932" y="132"/>
                  </a:lnTo>
                  <a:lnTo>
                    <a:pt x="1936" y="143"/>
                  </a:lnTo>
                  <a:lnTo>
                    <a:pt x="1940" y="153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6" y="164"/>
                  </a:lnTo>
                  <a:lnTo>
                    <a:pt x="1964" y="164"/>
                  </a:lnTo>
                  <a:lnTo>
                    <a:pt x="1964" y="164"/>
                  </a:lnTo>
                  <a:lnTo>
                    <a:pt x="1971" y="162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3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30"/>
                  </a:lnTo>
                  <a:lnTo>
                    <a:pt x="1981" y="22"/>
                  </a:lnTo>
                  <a:lnTo>
                    <a:pt x="1975" y="20"/>
                  </a:lnTo>
                  <a:lnTo>
                    <a:pt x="1969" y="19"/>
                  </a:lnTo>
                  <a:lnTo>
                    <a:pt x="1964" y="19"/>
                  </a:lnTo>
                  <a:lnTo>
                    <a:pt x="1964" y="19"/>
                  </a:lnTo>
                  <a:close/>
                  <a:moveTo>
                    <a:pt x="1826" y="19"/>
                  </a:moveTo>
                  <a:lnTo>
                    <a:pt x="1819" y="19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8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4" y="132"/>
                  </a:lnTo>
                  <a:lnTo>
                    <a:pt x="1800" y="143"/>
                  </a:lnTo>
                  <a:lnTo>
                    <a:pt x="1804" y="153"/>
                  </a:lnTo>
                  <a:lnTo>
                    <a:pt x="1811" y="158"/>
                  </a:lnTo>
                  <a:lnTo>
                    <a:pt x="1815" y="162"/>
                  </a:lnTo>
                  <a:lnTo>
                    <a:pt x="1820" y="164"/>
                  </a:lnTo>
                  <a:lnTo>
                    <a:pt x="1826" y="164"/>
                  </a:lnTo>
                  <a:lnTo>
                    <a:pt x="1828" y="164"/>
                  </a:lnTo>
                  <a:lnTo>
                    <a:pt x="1835" y="162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3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30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3" y="19"/>
                  </a:lnTo>
                  <a:lnTo>
                    <a:pt x="1828" y="19"/>
                  </a:lnTo>
                  <a:lnTo>
                    <a:pt x="1826" y="19"/>
                  </a:lnTo>
                  <a:close/>
                  <a:moveTo>
                    <a:pt x="1554" y="19"/>
                  </a:moveTo>
                  <a:lnTo>
                    <a:pt x="1547" y="19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8"/>
                  </a:lnTo>
                  <a:lnTo>
                    <a:pt x="1519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2"/>
                  </a:lnTo>
                  <a:lnTo>
                    <a:pt x="1526" y="143"/>
                  </a:lnTo>
                  <a:lnTo>
                    <a:pt x="1532" y="153"/>
                  </a:lnTo>
                  <a:lnTo>
                    <a:pt x="1537" y="158"/>
                  </a:lnTo>
                  <a:lnTo>
                    <a:pt x="1543" y="162"/>
                  </a:lnTo>
                  <a:lnTo>
                    <a:pt x="1549" y="164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64" y="162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2" y="147"/>
                  </a:lnTo>
                  <a:lnTo>
                    <a:pt x="1590" y="123"/>
                  </a:lnTo>
                  <a:lnTo>
                    <a:pt x="1591" y="91"/>
                  </a:lnTo>
                  <a:lnTo>
                    <a:pt x="1591" y="76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9"/>
                  </a:lnTo>
                  <a:lnTo>
                    <a:pt x="1578" y="30"/>
                  </a:lnTo>
                  <a:lnTo>
                    <a:pt x="1571" y="22"/>
                  </a:lnTo>
                  <a:lnTo>
                    <a:pt x="1567" y="20"/>
                  </a:lnTo>
                  <a:lnTo>
                    <a:pt x="1562" y="19"/>
                  </a:lnTo>
                  <a:lnTo>
                    <a:pt x="1554" y="19"/>
                  </a:lnTo>
                  <a:lnTo>
                    <a:pt x="1554" y="19"/>
                  </a:lnTo>
                  <a:close/>
                  <a:moveTo>
                    <a:pt x="1418" y="19"/>
                  </a:moveTo>
                  <a:lnTo>
                    <a:pt x="1409" y="19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0" y="35"/>
                  </a:lnTo>
                  <a:lnTo>
                    <a:pt x="1385" y="58"/>
                  </a:lnTo>
                  <a:lnTo>
                    <a:pt x="1381" y="91"/>
                  </a:lnTo>
                  <a:lnTo>
                    <a:pt x="1383" y="106"/>
                  </a:lnTo>
                  <a:lnTo>
                    <a:pt x="1385" y="121"/>
                  </a:lnTo>
                  <a:lnTo>
                    <a:pt x="1387" y="132"/>
                  </a:lnTo>
                  <a:lnTo>
                    <a:pt x="1390" y="143"/>
                  </a:lnTo>
                  <a:lnTo>
                    <a:pt x="1396" y="153"/>
                  </a:lnTo>
                  <a:lnTo>
                    <a:pt x="1402" y="158"/>
                  </a:lnTo>
                  <a:lnTo>
                    <a:pt x="1407" y="162"/>
                  </a:lnTo>
                  <a:lnTo>
                    <a:pt x="1413" y="164"/>
                  </a:lnTo>
                  <a:lnTo>
                    <a:pt x="1418" y="164"/>
                  </a:lnTo>
                  <a:lnTo>
                    <a:pt x="1418" y="164"/>
                  </a:lnTo>
                  <a:lnTo>
                    <a:pt x="1428" y="162"/>
                  </a:lnTo>
                  <a:lnTo>
                    <a:pt x="1435" y="160"/>
                  </a:lnTo>
                  <a:lnTo>
                    <a:pt x="1441" y="154"/>
                  </a:lnTo>
                  <a:lnTo>
                    <a:pt x="1446" y="147"/>
                  </a:lnTo>
                  <a:lnTo>
                    <a:pt x="1454" y="123"/>
                  </a:lnTo>
                  <a:lnTo>
                    <a:pt x="1456" y="91"/>
                  </a:lnTo>
                  <a:lnTo>
                    <a:pt x="1456" y="76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6" y="39"/>
                  </a:lnTo>
                  <a:lnTo>
                    <a:pt x="1443" y="30"/>
                  </a:lnTo>
                  <a:lnTo>
                    <a:pt x="1435" y="22"/>
                  </a:lnTo>
                  <a:lnTo>
                    <a:pt x="1431" y="20"/>
                  </a:lnTo>
                  <a:lnTo>
                    <a:pt x="1426" y="19"/>
                  </a:lnTo>
                  <a:lnTo>
                    <a:pt x="1418" y="19"/>
                  </a:lnTo>
                  <a:lnTo>
                    <a:pt x="1418" y="19"/>
                  </a:lnTo>
                  <a:close/>
                  <a:moveTo>
                    <a:pt x="1146" y="19"/>
                  </a:moveTo>
                  <a:lnTo>
                    <a:pt x="1137" y="19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8"/>
                  </a:lnTo>
                  <a:lnTo>
                    <a:pt x="1109" y="91"/>
                  </a:lnTo>
                  <a:lnTo>
                    <a:pt x="1111" y="106"/>
                  </a:lnTo>
                  <a:lnTo>
                    <a:pt x="1111" y="121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4" y="153"/>
                  </a:lnTo>
                  <a:lnTo>
                    <a:pt x="1130" y="158"/>
                  </a:lnTo>
                  <a:lnTo>
                    <a:pt x="1135" y="162"/>
                  </a:lnTo>
                  <a:lnTo>
                    <a:pt x="1141" y="164"/>
                  </a:lnTo>
                  <a:lnTo>
                    <a:pt x="1146" y="164"/>
                  </a:lnTo>
                  <a:lnTo>
                    <a:pt x="1146" y="164"/>
                  </a:lnTo>
                  <a:lnTo>
                    <a:pt x="1156" y="162"/>
                  </a:lnTo>
                  <a:lnTo>
                    <a:pt x="1163" y="160"/>
                  </a:lnTo>
                  <a:lnTo>
                    <a:pt x="1169" y="154"/>
                  </a:lnTo>
                  <a:lnTo>
                    <a:pt x="1174" y="147"/>
                  </a:lnTo>
                  <a:lnTo>
                    <a:pt x="1180" y="123"/>
                  </a:lnTo>
                  <a:lnTo>
                    <a:pt x="1184" y="91"/>
                  </a:lnTo>
                  <a:lnTo>
                    <a:pt x="1182" y="76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9"/>
                  </a:lnTo>
                  <a:lnTo>
                    <a:pt x="1171" y="30"/>
                  </a:lnTo>
                  <a:lnTo>
                    <a:pt x="1163" y="22"/>
                  </a:lnTo>
                  <a:lnTo>
                    <a:pt x="1158" y="20"/>
                  </a:lnTo>
                  <a:lnTo>
                    <a:pt x="1152" y="19"/>
                  </a:lnTo>
                  <a:lnTo>
                    <a:pt x="1146" y="19"/>
                  </a:lnTo>
                  <a:lnTo>
                    <a:pt x="1146" y="19"/>
                  </a:lnTo>
                  <a:close/>
                  <a:moveTo>
                    <a:pt x="737" y="19"/>
                  </a:moveTo>
                  <a:lnTo>
                    <a:pt x="729" y="19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3" y="58"/>
                  </a:lnTo>
                  <a:lnTo>
                    <a:pt x="702" y="91"/>
                  </a:lnTo>
                  <a:lnTo>
                    <a:pt x="702" y="106"/>
                  </a:lnTo>
                  <a:lnTo>
                    <a:pt x="703" y="121"/>
                  </a:lnTo>
                  <a:lnTo>
                    <a:pt x="705" y="132"/>
                  </a:lnTo>
                  <a:lnTo>
                    <a:pt x="711" y="143"/>
                  </a:lnTo>
                  <a:lnTo>
                    <a:pt x="715" y="153"/>
                  </a:lnTo>
                  <a:lnTo>
                    <a:pt x="722" y="158"/>
                  </a:lnTo>
                  <a:lnTo>
                    <a:pt x="726" y="162"/>
                  </a:lnTo>
                  <a:lnTo>
                    <a:pt x="731" y="164"/>
                  </a:lnTo>
                  <a:lnTo>
                    <a:pt x="737" y="164"/>
                  </a:lnTo>
                  <a:lnTo>
                    <a:pt x="739" y="164"/>
                  </a:lnTo>
                  <a:lnTo>
                    <a:pt x="746" y="162"/>
                  </a:lnTo>
                  <a:lnTo>
                    <a:pt x="754" y="160"/>
                  </a:lnTo>
                  <a:lnTo>
                    <a:pt x="761" y="154"/>
                  </a:lnTo>
                  <a:lnTo>
                    <a:pt x="765" y="147"/>
                  </a:lnTo>
                  <a:lnTo>
                    <a:pt x="772" y="123"/>
                  </a:lnTo>
                  <a:lnTo>
                    <a:pt x="774" y="91"/>
                  </a:lnTo>
                  <a:lnTo>
                    <a:pt x="774" y="76"/>
                  </a:lnTo>
                  <a:lnTo>
                    <a:pt x="772" y="61"/>
                  </a:lnTo>
                  <a:lnTo>
                    <a:pt x="770" y="48"/>
                  </a:lnTo>
                  <a:lnTo>
                    <a:pt x="767" y="39"/>
                  </a:lnTo>
                  <a:lnTo>
                    <a:pt x="761" y="30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4" y="19"/>
                  </a:lnTo>
                  <a:lnTo>
                    <a:pt x="739" y="19"/>
                  </a:lnTo>
                  <a:lnTo>
                    <a:pt x="737" y="19"/>
                  </a:lnTo>
                  <a:close/>
                  <a:moveTo>
                    <a:pt x="601" y="19"/>
                  </a:moveTo>
                  <a:lnTo>
                    <a:pt x="594" y="19"/>
                  </a:lnTo>
                  <a:lnTo>
                    <a:pt x="586" y="22"/>
                  </a:lnTo>
                  <a:lnTo>
                    <a:pt x="579" y="28"/>
                  </a:lnTo>
                  <a:lnTo>
                    <a:pt x="575" y="35"/>
                  </a:lnTo>
                  <a:lnTo>
                    <a:pt x="567" y="58"/>
                  </a:lnTo>
                  <a:lnTo>
                    <a:pt x="566" y="91"/>
                  </a:lnTo>
                  <a:lnTo>
                    <a:pt x="566" y="106"/>
                  </a:lnTo>
                  <a:lnTo>
                    <a:pt x="567" y="121"/>
                  </a:lnTo>
                  <a:lnTo>
                    <a:pt x="569" y="132"/>
                  </a:lnTo>
                  <a:lnTo>
                    <a:pt x="573" y="143"/>
                  </a:lnTo>
                  <a:lnTo>
                    <a:pt x="579" y="153"/>
                  </a:lnTo>
                  <a:lnTo>
                    <a:pt x="586" y="158"/>
                  </a:lnTo>
                  <a:lnTo>
                    <a:pt x="590" y="162"/>
                  </a:lnTo>
                  <a:lnTo>
                    <a:pt x="595" y="164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0" y="162"/>
                  </a:lnTo>
                  <a:lnTo>
                    <a:pt x="618" y="160"/>
                  </a:lnTo>
                  <a:lnTo>
                    <a:pt x="625" y="154"/>
                  </a:lnTo>
                  <a:lnTo>
                    <a:pt x="629" y="147"/>
                  </a:lnTo>
                  <a:lnTo>
                    <a:pt x="636" y="123"/>
                  </a:lnTo>
                  <a:lnTo>
                    <a:pt x="638" y="91"/>
                  </a:lnTo>
                  <a:lnTo>
                    <a:pt x="638" y="76"/>
                  </a:lnTo>
                  <a:lnTo>
                    <a:pt x="636" y="61"/>
                  </a:lnTo>
                  <a:lnTo>
                    <a:pt x="634" y="48"/>
                  </a:lnTo>
                  <a:lnTo>
                    <a:pt x="631" y="39"/>
                  </a:lnTo>
                  <a:lnTo>
                    <a:pt x="625" y="30"/>
                  </a:lnTo>
                  <a:lnTo>
                    <a:pt x="620" y="22"/>
                  </a:lnTo>
                  <a:lnTo>
                    <a:pt x="614" y="20"/>
                  </a:lnTo>
                  <a:lnTo>
                    <a:pt x="608" y="19"/>
                  </a:lnTo>
                  <a:lnTo>
                    <a:pt x="601" y="19"/>
                  </a:lnTo>
                  <a:lnTo>
                    <a:pt x="601" y="19"/>
                  </a:lnTo>
                  <a:close/>
                  <a:moveTo>
                    <a:pt x="329" y="19"/>
                  </a:moveTo>
                  <a:lnTo>
                    <a:pt x="320" y="19"/>
                  </a:lnTo>
                  <a:lnTo>
                    <a:pt x="312" y="22"/>
                  </a:lnTo>
                  <a:lnTo>
                    <a:pt x="307" y="28"/>
                  </a:lnTo>
                  <a:lnTo>
                    <a:pt x="301" y="35"/>
                  </a:lnTo>
                  <a:lnTo>
                    <a:pt x="296" y="58"/>
                  </a:lnTo>
                  <a:lnTo>
                    <a:pt x="294" y="91"/>
                  </a:lnTo>
                  <a:lnTo>
                    <a:pt x="294" y="106"/>
                  </a:lnTo>
                  <a:lnTo>
                    <a:pt x="296" y="121"/>
                  </a:lnTo>
                  <a:lnTo>
                    <a:pt x="297" y="132"/>
                  </a:lnTo>
                  <a:lnTo>
                    <a:pt x="301" y="143"/>
                  </a:lnTo>
                  <a:lnTo>
                    <a:pt x="307" y="153"/>
                  </a:lnTo>
                  <a:lnTo>
                    <a:pt x="312" y="158"/>
                  </a:lnTo>
                  <a:lnTo>
                    <a:pt x="318" y="162"/>
                  </a:lnTo>
                  <a:lnTo>
                    <a:pt x="324" y="164"/>
                  </a:lnTo>
                  <a:lnTo>
                    <a:pt x="329" y="164"/>
                  </a:lnTo>
                  <a:lnTo>
                    <a:pt x="329" y="164"/>
                  </a:lnTo>
                  <a:lnTo>
                    <a:pt x="338" y="162"/>
                  </a:lnTo>
                  <a:lnTo>
                    <a:pt x="346" y="160"/>
                  </a:lnTo>
                  <a:lnTo>
                    <a:pt x="351" y="154"/>
                  </a:lnTo>
                  <a:lnTo>
                    <a:pt x="357" y="147"/>
                  </a:lnTo>
                  <a:lnTo>
                    <a:pt x="365" y="123"/>
                  </a:lnTo>
                  <a:lnTo>
                    <a:pt x="366" y="91"/>
                  </a:lnTo>
                  <a:lnTo>
                    <a:pt x="366" y="76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9"/>
                  </a:lnTo>
                  <a:lnTo>
                    <a:pt x="353" y="30"/>
                  </a:lnTo>
                  <a:lnTo>
                    <a:pt x="346" y="22"/>
                  </a:lnTo>
                  <a:lnTo>
                    <a:pt x="342" y="20"/>
                  </a:lnTo>
                  <a:lnTo>
                    <a:pt x="337" y="19"/>
                  </a:lnTo>
                  <a:lnTo>
                    <a:pt x="329" y="19"/>
                  </a:lnTo>
                  <a:lnTo>
                    <a:pt x="329" y="19"/>
                  </a:lnTo>
                  <a:close/>
                  <a:moveTo>
                    <a:pt x="57" y="19"/>
                  </a:moveTo>
                  <a:lnTo>
                    <a:pt x="48" y="19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8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1"/>
                  </a:lnTo>
                  <a:lnTo>
                    <a:pt x="26" y="132"/>
                  </a:lnTo>
                  <a:lnTo>
                    <a:pt x="29" y="143"/>
                  </a:lnTo>
                  <a:lnTo>
                    <a:pt x="35" y="153"/>
                  </a:lnTo>
                  <a:lnTo>
                    <a:pt x="41" y="158"/>
                  </a:lnTo>
                  <a:lnTo>
                    <a:pt x="46" y="162"/>
                  </a:lnTo>
                  <a:lnTo>
                    <a:pt x="52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7" y="162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3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30"/>
                  </a:lnTo>
                  <a:lnTo>
                    <a:pt x="74" y="22"/>
                  </a:lnTo>
                  <a:lnTo>
                    <a:pt x="68" y="20"/>
                  </a:lnTo>
                  <a:lnTo>
                    <a:pt x="63" y="19"/>
                  </a:lnTo>
                  <a:lnTo>
                    <a:pt x="57" y="19"/>
                  </a:lnTo>
                  <a:lnTo>
                    <a:pt x="57" y="19"/>
                  </a:lnTo>
                  <a:close/>
                  <a:moveTo>
                    <a:pt x="2375" y="0"/>
                  </a:moveTo>
                  <a:lnTo>
                    <a:pt x="2385" y="0"/>
                  </a:lnTo>
                  <a:lnTo>
                    <a:pt x="2385" y="160"/>
                  </a:lnTo>
                  <a:lnTo>
                    <a:pt x="2420" y="160"/>
                  </a:lnTo>
                  <a:lnTo>
                    <a:pt x="2420" y="179"/>
                  </a:lnTo>
                  <a:lnTo>
                    <a:pt x="2331" y="179"/>
                  </a:lnTo>
                  <a:lnTo>
                    <a:pt x="2331" y="160"/>
                  </a:lnTo>
                  <a:lnTo>
                    <a:pt x="2366" y="160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1" y="43"/>
                  </a:lnTo>
                  <a:lnTo>
                    <a:pt x="2375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4"/>
                  </a:lnTo>
                  <a:lnTo>
                    <a:pt x="2269" y="11"/>
                  </a:lnTo>
                  <a:lnTo>
                    <a:pt x="2278" y="22"/>
                  </a:lnTo>
                  <a:lnTo>
                    <a:pt x="2286" y="41"/>
                  </a:lnTo>
                  <a:lnTo>
                    <a:pt x="2292" y="63"/>
                  </a:lnTo>
                  <a:lnTo>
                    <a:pt x="2293" y="91"/>
                  </a:lnTo>
                  <a:lnTo>
                    <a:pt x="2292" y="119"/>
                  </a:lnTo>
                  <a:lnTo>
                    <a:pt x="2286" y="141"/>
                  </a:lnTo>
                  <a:lnTo>
                    <a:pt x="2278" y="158"/>
                  </a:lnTo>
                  <a:lnTo>
                    <a:pt x="2267" y="171"/>
                  </a:lnTo>
                  <a:lnTo>
                    <a:pt x="2252" y="179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9"/>
                  </a:lnTo>
                  <a:lnTo>
                    <a:pt x="2202" y="171"/>
                  </a:lnTo>
                  <a:lnTo>
                    <a:pt x="2191" y="158"/>
                  </a:lnTo>
                  <a:lnTo>
                    <a:pt x="2184" y="140"/>
                  </a:lnTo>
                  <a:lnTo>
                    <a:pt x="2180" y="117"/>
                  </a:lnTo>
                  <a:lnTo>
                    <a:pt x="2178" y="91"/>
                  </a:lnTo>
                  <a:lnTo>
                    <a:pt x="2180" y="63"/>
                  </a:lnTo>
                  <a:lnTo>
                    <a:pt x="2185" y="41"/>
                  </a:lnTo>
                  <a:lnTo>
                    <a:pt x="2193" y="22"/>
                  </a:lnTo>
                  <a:lnTo>
                    <a:pt x="2204" y="11"/>
                  </a:lnTo>
                  <a:lnTo>
                    <a:pt x="2219" y="4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4"/>
                  </a:lnTo>
                  <a:lnTo>
                    <a:pt x="2131" y="11"/>
                  </a:lnTo>
                  <a:lnTo>
                    <a:pt x="2143" y="22"/>
                  </a:lnTo>
                  <a:lnTo>
                    <a:pt x="2150" y="41"/>
                  </a:lnTo>
                  <a:lnTo>
                    <a:pt x="2156" y="63"/>
                  </a:lnTo>
                  <a:lnTo>
                    <a:pt x="2157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1" y="171"/>
                  </a:lnTo>
                  <a:lnTo>
                    <a:pt x="2116" y="179"/>
                  </a:lnTo>
                  <a:lnTo>
                    <a:pt x="2100" y="180"/>
                  </a:lnTo>
                  <a:lnTo>
                    <a:pt x="2100" y="180"/>
                  </a:lnTo>
                  <a:lnTo>
                    <a:pt x="2081" y="179"/>
                  </a:lnTo>
                  <a:lnTo>
                    <a:pt x="2066" y="171"/>
                  </a:lnTo>
                  <a:lnTo>
                    <a:pt x="2055" y="158"/>
                  </a:lnTo>
                  <a:lnTo>
                    <a:pt x="2048" y="140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1"/>
                  </a:lnTo>
                  <a:lnTo>
                    <a:pt x="2057" y="22"/>
                  </a:lnTo>
                  <a:lnTo>
                    <a:pt x="2068" y="11"/>
                  </a:lnTo>
                  <a:lnTo>
                    <a:pt x="2081" y="4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4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9"/>
                  </a:lnTo>
                  <a:lnTo>
                    <a:pt x="1964" y="180"/>
                  </a:lnTo>
                  <a:lnTo>
                    <a:pt x="1964" y="180"/>
                  </a:lnTo>
                  <a:lnTo>
                    <a:pt x="1945" y="179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40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2"/>
                  </a:lnTo>
                  <a:lnTo>
                    <a:pt x="1932" y="11"/>
                  </a:lnTo>
                  <a:lnTo>
                    <a:pt x="1945" y="4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4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9"/>
                  </a:lnTo>
                  <a:lnTo>
                    <a:pt x="1828" y="180"/>
                  </a:lnTo>
                  <a:lnTo>
                    <a:pt x="1826" y="180"/>
                  </a:lnTo>
                  <a:lnTo>
                    <a:pt x="1809" y="179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40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2"/>
                  </a:lnTo>
                  <a:lnTo>
                    <a:pt x="1796" y="11"/>
                  </a:lnTo>
                  <a:lnTo>
                    <a:pt x="1809" y="4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49" y="179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4"/>
                  </a:lnTo>
                  <a:lnTo>
                    <a:pt x="1677" y="35"/>
                  </a:lnTo>
                  <a:lnTo>
                    <a:pt x="1649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4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6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6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3" y="179"/>
                  </a:lnTo>
                  <a:lnTo>
                    <a:pt x="1554" y="180"/>
                  </a:lnTo>
                  <a:lnTo>
                    <a:pt x="1554" y="180"/>
                  </a:lnTo>
                  <a:lnTo>
                    <a:pt x="1537" y="179"/>
                  </a:lnTo>
                  <a:lnTo>
                    <a:pt x="1523" y="171"/>
                  </a:lnTo>
                  <a:lnTo>
                    <a:pt x="1511" y="158"/>
                  </a:lnTo>
                  <a:lnTo>
                    <a:pt x="1504" y="140"/>
                  </a:lnTo>
                  <a:lnTo>
                    <a:pt x="1498" y="117"/>
                  </a:lnTo>
                  <a:lnTo>
                    <a:pt x="1497" y="91"/>
                  </a:lnTo>
                  <a:lnTo>
                    <a:pt x="1498" y="63"/>
                  </a:lnTo>
                  <a:lnTo>
                    <a:pt x="1504" y="41"/>
                  </a:lnTo>
                  <a:lnTo>
                    <a:pt x="1511" y="22"/>
                  </a:lnTo>
                  <a:lnTo>
                    <a:pt x="1523" y="11"/>
                  </a:lnTo>
                  <a:lnTo>
                    <a:pt x="1537" y="4"/>
                  </a:lnTo>
                  <a:lnTo>
                    <a:pt x="1554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4"/>
                  </a:lnTo>
                  <a:lnTo>
                    <a:pt x="1452" y="11"/>
                  </a:lnTo>
                  <a:lnTo>
                    <a:pt x="1463" y="22"/>
                  </a:lnTo>
                  <a:lnTo>
                    <a:pt x="1470" y="41"/>
                  </a:lnTo>
                  <a:lnTo>
                    <a:pt x="1474" y="63"/>
                  </a:lnTo>
                  <a:lnTo>
                    <a:pt x="1476" y="91"/>
                  </a:lnTo>
                  <a:lnTo>
                    <a:pt x="1474" y="119"/>
                  </a:lnTo>
                  <a:lnTo>
                    <a:pt x="1469" y="141"/>
                  </a:lnTo>
                  <a:lnTo>
                    <a:pt x="1461" y="158"/>
                  </a:lnTo>
                  <a:lnTo>
                    <a:pt x="1450" y="171"/>
                  </a:lnTo>
                  <a:lnTo>
                    <a:pt x="1435" y="179"/>
                  </a:lnTo>
                  <a:lnTo>
                    <a:pt x="1418" y="180"/>
                  </a:lnTo>
                  <a:lnTo>
                    <a:pt x="1418" y="180"/>
                  </a:lnTo>
                  <a:lnTo>
                    <a:pt x="1400" y="179"/>
                  </a:lnTo>
                  <a:lnTo>
                    <a:pt x="1387" y="171"/>
                  </a:lnTo>
                  <a:lnTo>
                    <a:pt x="1375" y="158"/>
                  </a:lnTo>
                  <a:lnTo>
                    <a:pt x="1368" y="140"/>
                  </a:lnTo>
                  <a:lnTo>
                    <a:pt x="1362" y="117"/>
                  </a:lnTo>
                  <a:lnTo>
                    <a:pt x="1361" y="91"/>
                  </a:lnTo>
                  <a:lnTo>
                    <a:pt x="1362" y="63"/>
                  </a:lnTo>
                  <a:lnTo>
                    <a:pt x="1368" y="41"/>
                  </a:lnTo>
                  <a:lnTo>
                    <a:pt x="1375" y="22"/>
                  </a:lnTo>
                  <a:lnTo>
                    <a:pt x="1387" y="11"/>
                  </a:lnTo>
                  <a:lnTo>
                    <a:pt x="1402" y="4"/>
                  </a:lnTo>
                  <a:lnTo>
                    <a:pt x="1418" y="0"/>
                  </a:lnTo>
                  <a:close/>
                  <a:moveTo>
                    <a:pt x="1286" y="0"/>
                  </a:moveTo>
                  <a:lnTo>
                    <a:pt x="1295" y="0"/>
                  </a:lnTo>
                  <a:lnTo>
                    <a:pt x="1295" y="160"/>
                  </a:lnTo>
                  <a:lnTo>
                    <a:pt x="1331" y="160"/>
                  </a:lnTo>
                  <a:lnTo>
                    <a:pt x="1331" y="179"/>
                  </a:lnTo>
                  <a:lnTo>
                    <a:pt x="1241" y="179"/>
                  </a:lnTo>
                  <a:lnTo>
                    <a:pt x="1241" y="160"/>
                  </a:lnTo>
                  <a:lnTo>
                    <a:pt x="1277" y="160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69" y="35"/>
                  </a:lnTo>
                  <a:lnTo>
                    <a:pt x="1241" y="56"/>
                  </a:lnTo>
                  <a:lnTo>
                    <a:pt x="1232" y="43"/>
                  </a:lnTo>
                  <a:lnTo>
                    <a:pt x="1286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4"/>
                  </a:lnTo>
                  <a:lnTo>
                    <a:pt x="1180" y="11"/>
                  </a:lnTo>
                  <a:lnTo>
                    <a:pt x="1189" y="22"/>
                  </a:lnTo>
                  <a:lnTo>
                    <a:pt x="1197" y="41"/>
                  </a:lnTo>
                  <a:lnTo>
                    <a:pt x="1202" y="63"/>
                  </a:lnTo>
                  <a:lnTo>
                    <a:pt x="1204" y="91"/>
                  </a:lnTo>
                  <a:lnTo>
                    <a:pt x="1202" y="119"/>
                  </a:lnTo>
                  <a:lnTo>
                    <a:pt x="1197" y="141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9"/>
                  </a:lnTo>
                  <a:lnTo>
                    <a:pt x="1146" y="180"/>
                  </a:lnTo>
                  <a:lnTo>
                    <a:pt x="1146" y="180"/>
                  </a:lnTo>
                  <a:lnTo>
                    <a:pt x="1128" y="179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4" y="140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2"/>
                  </a:lnTo>
                  <a:lnTo>
                    <a:pt x="1115" y="11"/>
                  </a:lnTo>
                  <a:lnTo>
                    <a:pt x="1130" y="4"/>
                  </a:lnTo>
                  <a:lnTo>
                    <a:pt x="1146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7" y="160"/>
                  </a:lnTo>
                  <a:lnTo>
                    <a:pt x="1057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3" y="160"/>
                  </a:lnTo>
                  <a:lnTo>
                    <a:pt x="1003" y="39"/>
                  </a:lnTo>
                  <a:lnTo>
                    <a:pt x="1007" y="24"/>
                  </a:lnTo>
                  <a:lnTo>
                    <a:pt x="996" y="35"/>
                  </a:lnTo>
                  <a:lnTo>
                    <a:pt x="970" y="56"/>
                  </a:lnTo>
                  <a:lnTo>
                    <a:pt x="960" y="43"/>
                  </a:lnTo>
                  <a:lnTo>
                    <a:pt x="1014" y="0"/>
                  </a:lnTo>
                  <a:close/>
                  <a:moveTo>
                    <a:pt x="878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1" y="160"/>
                  </a:lnTo>
                  <a:lnTo>
                    <a:pt x="921" y="179"/>
                  </a:lnTo>
                  <a:lnTo>
                    <a:pt x="834" y="179"/>
                  </a:lnTo>
                  <a:lnTo>
                    <a:pt x="834" y="160"/>
                  </a:lnTo>
                  <a:lnTo>
                    <a:pt x="867" y="160"/>
                  </a:lnTo>
                  <a:lnTo>
                    <a:pt x="867" y="39"/>
                  </a:lnTo>
                  <a:lnTo>
                    <a:pt x="871" y="24"/>
                  </a:lnTo>
                  <a:lnTo>
                    <a:pt x="860" y="35"/>
                  </a:lnTo>
                  <a:lnTo>
                    <a:pt x="834" y="56"/>
                  </a:lnTo>
                  <a:lnTo>
                    <a:pt x="823" y="43"/>
                  </a:lnTo>
                  <a:lnTo>
                    <a:pt x="878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4"/>
                  </a:lnTo>
                  <a:lnTo>
                    <a:pt x="770" y="11"/>
                  </a:lnTo>
                  <a:lnTo>
                    <a:pt x="782" y="22"/>
                  </a:lnTo>
                  <a:lnTo>
                    <a:pt x="789" y="41"/>
                  </a:lnTo>
                  <a:lnTo>
                    <a:pt x="795" y="63"/>
                  </a:lnTo>
                  <a:lnTo>
                    <a:pt x="795" y="91"/>
                  </a:lnTo>
                  <a:lnTo>
                    <a:pt x="793" y="119"/>
                  </a:lnTo>
                  <a:lnTo>
                    <a:pt x="789" y="141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9"/>
                  </a:lnTo>
                  <a:lnTo>
                    <a:pt x="739" y="180"/>
                  </a:lnTo>
                  <a:lnTo>
                    <a:pt x="737" y="180"/>
                  </a:lnTo>
                  <a:lnTo>
                    <a:pt x="720" y="179"/>
                  </a:lnTo>
                  <a:lnTo>
                    <a:pt x="705" y="171"/>
                  </a:lnTo>
                  <a:lnTo>
                    <a:pt x="694" y="158"/>
                  </a:lnTo>
                  <a:lnTo>
                    <a:pt x="687" y="140"/>
                  </a:lnTo>
                  <a:lnTo>
                    <a:pt x="683" y="117"/>
                  </a:lnTo>
                  <a:lnTo>
                    <a:pt x="681" y="91"/>
                  </a:lnTo>
                  <a:lnTo>
                    <a:pt x="683" y="63"/>
                  </a:lnTo>
                  <a:lnTo>
                    <a:pt x="687" y="41"/>
                  </a:lnTo>
                  <a:lnTo>
                    <a:pt x="696" y="22"/>
                  </a:lnTo>
                  <a:lnTo>
                    <a:pt x="707" y="11"/>
                  </a:lnTo>
                  <a:lnTo>
                    <a:pt x="720" y="4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4"/>
                  </a:lnTo>
                  <a:lnTo>
                    <a:pt x="634" y="11"/>
                  </a:lnTo>
                  <a:lnTo>
                    <a:pt x="646" y="22"/>
                  </a:lnTo>
                  <a:lnTo>
                    <a:pt x="653" y="41"/>
                  </a:lnTo>
                  <a:lnTo>
                    <a:pt x="657" y="63"/>
                  </a:lnTo>
                  <a:lnTo>
                    <a:pt x="659" y="91"/>
                  </a:lnTo>
                  <a:lnTo>
                    <a:pt x="657" y="119"/>
                  </a:lnTo>
                  <a:lnTo>
                    <a:pt x="653" y="141"/>
                  </a:lnTo>
                  <a:lnTo>
                    <a:pt x="644" y="158"/>
                  </a:lnTo>
                  <a:lnTo>
                    <a:pt x="633" y="171"/>
                  </a:lnTo>
                  <a:lnTo>
                    <a:pt x="620" y="179"/>
                  </a:lnTo>
                  <a:lnTo>
                    <a:pt x="601" y="180"/>
                  </a:lnTo>
                  <a:lnTo>
                    <a:pt x="601" y="180"/>
                  </a:lnTo>
                  <a:lnTo>
                    <a:pt x="584" y="179"/>
                  </a:lnTo>
                  <a:lnTo>
                    <a:pt x="569" y="171"/>
                  </a:lnTo>
                  <a:lnTo>
                    <a:pt x="558" y="158"/>
                  </a:lnTo>
                  <a:lnTo>
                    <a:pt x="551" y="140"/>
                  </a:lnTo>
                  <a:lnTo>
                    <a:pt x="545" y="117"/>
                  </a:lnTo>
                  <a:lnTo>
                    <a:pt x="545" y="91"/>
                  </a:lnTo>
                  <a:lnTo>
                    <a:pt x="547" y="63"/>
                  </a:lnTo>
                  <a:lnTo>
                    <a:pt x="551" y="41"/>
                  </a:lnTo>
                  <a:lnTo>
                    <a:pt x="558" y="22"/>
                  </a:lnTo>
                  <a:lnTo>
                    <a:pt x="571" y="11"/>
                  </a:lnTo>
                  <a:lnTo>
                    <a:pt x="584" y="4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60"/>
                  </a:lnTo>
                  <a:lnTo>
                    <a:pt x="513" y="160"/>
                  </a:lnTo>
                  <a:lnTo>
                    <a:pt x="513" y="179"/>
                  </a:lnTo>
                  <a:lnTo>
                    <a:pt x="424" y="179"/>
                  </a:lnTo>
                  <a:lnTo>
                    <a:pt x="424" y="160"/>
                  </a:lnTo>
                  <a:lnTo>
                    <a:pt x="459" y="160"/>
                  </a:lnTo>
                  <a:lnTo>
                    <a:pt x="459" y="39"/>
                  </a:lnTo>
                  <a:lnTo>
                    <a:pt x="461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4"/>
                  </a:lnTo>
                  <a:lnTo>
                    <a:pt x="363" y="11"/>
                  </a:lnTo>
                  <a:lnTo>
                    <a:pt x="374" y="22"/>
                  </a:lnTo>
                  <a:lnTo>
                    <a:pt x="381" y="41"/>
                  </a:lnTo>
                  <a:lnTo>
                    <a:pt x="385" y="63"/>
                  </a:lnTo>
                  <a:lnTo>
                    <a:pt x="387" y="91"/>
                  </a:lnTo>
                  <a:lnTo>
                    <a:pt x="385" y="119"/>
                  </a:lnTo>
                  <a:lnTo>
                    <a:pt x="379" y="141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9"/>
                  </a:lnTo>
                  <a:lnTo>
                    <a:pt x="329" y="180"/>
                  </a:lnTo>
                  <a:lnTo>
                    <a:pt x="329" y="180"/>
                  </a:lnTo>
                  <a:lnTo>
                    <a:pt x="311" y="179"/>
                  </a:lnTo>
                  <a:lnTo>
                    <a:pt x="297" y="171"/>
                  </a:lnTo>
                  <a:lnTo>
                    <a:pt x="286" y="158"/>
                  </a:lnTo>
                  <a:lnTo>
                    <a:pt x="279" y="140"/>
                  </a:lnTo>
                  <a:lnTo>
                    <a:pt x="273" y="117"/>
                  </a:lnTo>
                  <a:lnTo>
                    <a:pt x="271" y="91"/>
                  </a:lnTo>
                  <a:lnTo>
                    <a:pt x="273" y="63"/>
                  </a:lnTo>
                  <a:lnTo>
                    <a:pt x="279" y="41"/>
                  </a:lnTo>
                  <a:lnTo>
                    <a:pt x="286" y="22"/>
                  </a:lnTo>
                  <a:lnTo>
                    <a:pt x="297" y="11"/>
                  </a:lnTo>
                  <a:lnTo>
                    <a:pt x="312" y="4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60"/>
                  </a:lnTo>
                  <a:lnTo>
                    <a:pt x="242" y="160"/>
                  </a:lnTo>
                  <a:lnTo>
                    <a:pt x="242" y="179"/>
                  </a:lnTo>
                  <a:lnTo>
                    <a:pt x="152" y="179"/>
                  </a:lnTo>
                  <a:lnTo>
                    <a:pt x="152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0" y="35"/>
                  </a:lnTo>
                  <a:lnTo>
                    <a:pt x="152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4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1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9"/>
                  </a:lnTo>
                  <a:lnTo>
                    <a:pt x="57" y="180"/>
                  </a:lnTo>
                  <a:lnTo>
                    <a:pt x="57" y="180"/>
                  </a:lnTo>
                  <a:lnTo>
                    <a:pt x="39" y="179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40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2"/>
                  </a:lnTo>
                  <a:lnTo>
                    <a:pt x="26" y="11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5">
              <a:extLst>
                <a:ext uri="{FF2B5EF4-FFF2-40B4-BE49-F238E27FC236}">
                  <a16:creationId xmlns:a16="http://schemas.microsoft.com/office/drawing/2014/main" id="{F6A02679-FDB1-4934-B464-C9737E7E4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4883151"/>
              <a:ext cx="3856038" cy="288925"/>
            </a:xfrm>
            <a:custGeom>
              <a:avLst/>
              <a:gdLst>
                <a:gd name="T0" fmla="*/ 2349 w 2429"/>
                <a:gd name="T1" fmla="*/ 152 h 182"/>
                <a:gd name="T2" fmla="*/ 2407 w 2429"/>
                <a:gd name="T3" fmla="*/ 76 h 182"/>
                <a:gd name="T4" fmla="*/ 2083 w 2429"/>
                <a:gd name="T5" fmla="*/ 22 h 182"/>
                <a:gd name="T6" fmla="*/ 2092 w 2429"/>
                <a:gd name="T7" fmla="*/ 163 h 182"/>
                <a:gd name="T8" fmla="*/ 2128 w 2429"/>
                <a:gd name="T9" fmla="*/ 39 h 182"/>
                <a:gd name="T10" fmla="*/ 1928 w 2429"/>
                <a:gd name="T11" fmla="*/ 59 h 182"/>
                <a:gd name="T12" fmla="*/ 1971 w 2429"/>
                <a:gd name="T13" fmla="*/ 163 h 182"/>
                <a:gd name="T14" fmla="*/ 1975 w 2429"/>
                <a:gd name="T15" fmla="*/ 20 h 182"/>
                <a:gd name="T16" fmla="*/ 1793 w 2429"/>
                <a:gd name="T17" fmla="*/ 120 h 182"/>
                <a:gd name="T18" fmla="*/ 1854 w 2429"/>
                <a:gd name="T19" fmla="*/ 147 h 182"/>
                <a:gd name="T20" fmla="*/ 1826 w 2429"/>
                <a:gd name="T21" fmla="*/ 18 h 182"/>
                <a:gd name="T22" fmla="*/ 1668 w 2429"/>
                <a:gd name="T23" fmla="*/ 152 h 182"/>
                <a:gd name="T24" fmla="*/ 1727 w 2429"/>
                <a:gd name="T25" fmla="*/ 76 h 182"/>
                <a:gd name="T26" fmla="*/ 1266 w 2429"/>
                <a:gd name="T27" fmla="*/ 22 h 182"/>
                <a:gd name="T28" fmla="*/ 1277 w 2429"/>
                <a:gd name="T29" fmla="*/ 163 h 182"/>
                <a:gd name="T30" fmla="*/ 1310 w 2429"/>
                <a:gd name="T31" fmla="*/ 39 h 182"/>
                <a:gd name="T32" fmla="*/ 975 w 2429"/>
                <a:gd name="T33" fmla="*/ 59 h 182"/>
                <a:gd name="T34" fmla="*/ 1020 w 2429"/>
                <a:gd name="T35" fmla="*/ 163 h 182"/>
                <a:gd name="T36" fmla="*/ 1022 w 2429"/>
                <a:gd name="T37" fmla="*/ 20 h 182"/>
                <a:gd name="T38" fmla="*/ 839 w 2429"/>
                <a:gd name="T39" fmla="*/ 120 h 182"/>
                <a:gd name="T40" fmla="*/ 903 w 2429"/>
                <a:gd name="T41" fmla="*/ 147 h 182"/>
                <a:gd name="T42" fmla="*/ 875 w 2429"/>
                <a:gd name="T43" fmla="*/ 18 h 182"/>
                <a:gd name="T44" fmla="*/ 443 w 2429"/>
                <a:gd name="T45" fmla="*/ 152 h 182"/>
                <a:gd name="T46" fmla="*/ 502 w 2429"/>
                <a:gd name="T47" fmla="*/ 76 h 182"/>
                <a:gd name="T48" fmla="*/ 41 w 2429"/>
                <a:gd name="T49" fmla="*/ 22 h 182"/>
                <a:gd name="T50" fmla="*/ 52 w 2429"/>
                <a:gd name="T51" fmla="*/ 163 h 182"/>
                <a:gd name="T52" fmla="*/ 85 w 2429"/>
                <a:gd name="T53" fmla="*/ 39 h 182"/>
                <a:gd name="T54" fmla="*/ 2424 w 2429"/>
                <a:gd name="T55" fmla="*/ 40 h 182"/>
                <a:gd name="T56" fmla="*/ 2329 w 2429"/>
                <a:gd name="T57" fmla="*/ 158 h 182"/>
                <a:gd name="T58" fmla="*/ 2249 w 2429"/>
                <a:gd name="T59" fmla="*/ 160 h 182"/>
                <a:gd name="T60" fmla="*/ 2100 w 2429"/>
                <a:gd name="T61" fmla="*/ 0 h 182"/>
                <a:gd name="T62" fmla="*/ 2116 w 2429"/>
                <a:gd name="T63" fmla="*/ 178 h 182"/>
                <a:gd name="T64" fmla="*/ 2068 w 2429"/>
                <a:gd name="T65" fmla="*/ 11 h 182"/>
                <a:gd name="T66" fmla="*/ 2014 w 2429"/>
                <a:gd name="T67" fmla="*/ 141 h 182"/>
                <a:gd name="T68" fmla="*/ 1908 w 2429"/>
                <a:gd name="T69" fmla="*/ 63 h 182"/>
                <a:gd name="T70" fmla="*/ 1882 w 2429"/>
                <a:gd name="T71" fmla="*/ 63 h 182"/>
                <a:gd name="T72" fmla="*/ 1776 w 2429"/>
                <a:gd name="T73" fmla="*/ 139 h 182"/>
                <a:gd name="T74" fmla="*/ 1724 w 2429"/>
                <a:gd name="T75" fmla="*/ 11 h 182"/>
                <a:gd name="T76" fmla="*/ 1673 w 2429"/>
                <a:gd name="T77" fmla="*/ 178 h 182"/>
                <a:gd name="T78" fmla="*/ 1560 w 2429"/>
                <a:gd name="T79" fmla="*/ 0 h 182"/>
                <a:gd name="T80" fmla="*/ 1504 w 2429"/>
                <a:gd name="T81" fmla="*/ 42 h 182"/>
                <a:gd name="T82" fmla="*/ 1405 w 2429"/>
                <a:gd name="T83" fmla="*/ 37 h 182"/>
                <a:gd name="T84" fmla="*/ 1338 w 2429"/>
                <a:gd name="T85" fmla="*/ 119 h 182"/>
                <a:gd name="T86" fmla="*/ 1225 w 2429"/>
                <a:gd name="T87" fmla="*/ 91 h 182"/>
                <a:gd name="T88" fmla="*/ 1106 w 2429"/>
                <a:gd name="T89" fmla="*/ 178 h 182"/>
                <a:gd name="T90" fmla="*/ 1042 w 2429"/>
                <a:gd name="T91" fmla="*/ 11 h 182"/>
                <a:gd name="T92" fmla="*/ 992 w 2429"/>
                <a:gd name="T93" fmla="*/ 178 h 182"/>
                <a:gd name="T94" fmla="*/ 875 w 2429"/>
                <a:gd name="T95" fmla="*/ 0 h 182"/>
                <a:gd name="T96" fmla="*/ 891 w 2429"/>
                <a:gd name="T97" fmla="*/ 178 h 182"/>
                <a:gd name="T98" fmla="*/ 843 w 2429"/>
                <a:gd name="T99" fmla="*/ 11 h 182"/>
                <a:gd name="T100" fmla="*/ 735 w 2429"/>
                <a:gd name="T101" fmla="*/ 24 h 182"/>
                <a:gd name="T102" fmla="*/ 595 w 2429"/>
                <a:gd name="T103" fmla="*/ 160 h 182"/>
                <a:gd name="T104" fmla="*/ 517 w 2429"/>
                <a:gd name="T105" fmla="*/ 40 h 182"/>
                <a:gd name="T106" fmla="*/ 422 w 2429"/>
                <a:gd name="T107" fmla="*/ 158 h 182"/>
                <a:gd name="T108" fmla="*/ 342 w 2429"/>
                <a:gd name="T109" fmla="*/ 160 h 182"/>
                <a:gd name="T110" fmla="*/ 197 w 2429"/>
                <a:gd name="T111" fmla="*/ 0 h 182"/>
                <a:gd name="T112" fmla="*/ 143 w 2429"/>
                <a:gd name="T113" fmla="*/ 42 h 182"/>
                <a:gd name="T114" fmla="*/ 100 w 2429"/>
                <a:gd name="T115" fmla="*/ 158 h 182"/>
                <a:gd name="T116" fmla="*/ 7 w 2429"/>
                <a:gd name="T117" fmla="*/ 4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29" h="182">
                  <a:moveTo>
                    <a:pt x="2372" y="18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7"/>
                  </a:lnTo>
                  <a:lnTo>
                    <a:pt x="2344" y="35"/>
                  </a:lnTo>
                  <a:lnTo>
                    <a:pt x="2338" y="59"/>
                  </a:lnTo>
                  <a:lnTo>
                    <a:pt x="2334" y="91"/>
                  </a:lnTo>
                  <a:lnTo>
                    <a:pt x="2336" y="106"/>
                  </a:lnTo>
                  <a:lnTo>
                    <a:pt x="2336" y="120"/>
                  </a:lnTo>
                  <a:lnTo>
                    <a:pt x="2340" y="133"/>
                  </a:lnTo>
                  <a:lnTo>
                    <a:pt x="2344" y="143"/>
                  </a:lnTo>
                  <a:lnTo>
                    <a:pt x="2349" y="152"/>
                  </a:lnTo>
                  <a:lnTo>
                    <a:pt x="2355" y="158"/>
                  </a:lnTo>
                  <a:lnTo>
                    <a:pt x="2360" y="161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8" y="160"/>
                  </a:lnTo>
                  <a:lnTo>
                    <a:pt x="2394" y="154"/>
                  </a:lnTo>
                  <a:lnTo>
                    <a:pt x="2399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9"/>
                  </a:lnTo>
                  <a:lnTo>
                    <a:pt x="2396" y="29"/>
                  </a:lnTo>
                  <a:lnTo>
                    <a:pt x="2388" y="24"/>
                  </a:lnTo>
                  <a:lnTo>
                    <a:pt x="2385" y="20"/>
                  </a:lnTo>
                  <a:lnTo>
                    <a:pt x="2377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2100" y="18"/>
                  </a:moveTo>
                  <a:lnTo>
                    <a:pt x="2090" y="18"/>
                  </a:lnTo>
                  <a:lnTo>
                    <a:pt x="2083" y="22"/>
                  </a:lnTo>
                  <a:lnTo>
                    <a:pt x="2077" y="27"/>
                  </a:lnTo>
                  <a:lnTo>
                    <a:pt x="2072" y="35"/>
                  </a:lnTo>
                  <a:lnTo>
                    <a:pt x="2064" y="59"/>
                  </a:lnTo>
                  <a:lnTo>
                    <a:pt x="2062" y="91"/>
                  </a:lnTo>
                  <a:lnTo>
                    <a:pt x="2062" y="106"/>
                  </a:lnTo>
                  <a:lnTo>
                    <a:pt x="2064" y="120"/>
                  </a:lnTo>
                  <a:lnTo>
                    <a:pt x="2068" y="133"/>
                  </a:lnTo>
                  <a:lnTo>
                    <a:pt x="2072" y="143"/>
                  </a:lnTo>
                  <a:lnTo>
                    <a:pt x="2077" y="152"/>
                  </a:lnTo>
                  <a:lnTo>
                    <a:pt x="2083" y="158"/>
                  </a:lnTo>
                  <a:lnTo>
                    <a:pt x="2089" y="161"/>
                  </a:lnTo>
                  <a:lnTo>
                    <a:pt x="2092" y="163"/>
                  </a:lnTo>
                  <a:lnTo>
                    <a:pt x="2100" y="163"/>
                  </a:lnTo>
                  <a:lnTo>
                    <a:pt x="2100" y="163"/>
                  </a:lnTo>
                  <a:lnTo>
                    <a:pt x="2107" y="163"/>
                  </a:lnTo>
                  <a:lnTo>
                    <a:pt x="2116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3" y="124"/>
                  </a:lnTo>
                  <a:lnTo>
                    <a:pt x="2135" y="91"/>
                  </a:lnTo>
                  <a:lnTo>
                    <a:pt x="2135" y="76"/>
                  </a:lnTo>
                  <a:lnTo>
                    <a:pt x="2133" y="61"/>
                  </a:lnTo>
                  <a:lnTo>
                    <a:pt x="2131" y="48"/>
                  </a:lnTo>
                  <a:lnTo>
                    <a:pt x="2128" y="39"/>
                  </a:lnTo>
                  <a:lnTo>
                    <a:pt x="2122" y="29"/>
                  </a:lnTo>
                  <a:lnTo>
                    <a:pt x="2116" y="24"/>
                  </a:lnTo>
                  <a:lnTo>
                    <a:pt x="2111" y="20"/>
                  </a:lnTo>
                  <a:lnTo>
                    <a:pt x="2105" y="18"/>
                  </a:lnTo>
                  <a:lnTo>
                    <a:pt x="2100" y="18"/>
                  </a:lnTo>
                  <a:lnTo>
                    <a:pt x="2100" y="18"/>
                  </a:lnTo>
                  <a:close/>
                  <a:moveTo>
                    <a:pt x="1964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7"/>
                  </a:lnTo>
                  <a:lnTo>
                    <a:pt x="1936" y="35"/>
                  </a:lnTo>
                  <a:lnTo>
                    <a:pt x="1928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0"/>
                  </a:lnTo>
                  <a:lnTo>
                    <a:pt x="1932" y="133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1"/>
                  </a:lnTo>
                  <a:lnTo>
                    <a:pt x="1956" y="163"/>
                  </a:lnTo>
                  <a:lnTo>
                    <a:pt x="1964" y="163"/>
                  </a:lnTo>
                  <a:lnTo>
                    <a:pt x="1964" y="163"/>
                  </a:lnTo>
                  <a:lnTo>
                    <a:pt x="1971" y="163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4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69" y="18"/>
                  </a:lnTo>
                  <a:lnTo>
                    <a:pt x="1964" y="18"/>
                  </a:lnTo>
                  <a:lnTo>
                    <a:pt x="1964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7"/>
                  </a:lnTo>
                  <a:lnTo>
                    <a:pt x="1800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0"/>
                  </a:lnTo>
                  <a:lnTo>
                    <a:pt x="1794" y="133"/>
                  </a:lnTo>
                  <a:lnTo>
                    <a:pt x="1800" y="143"/>
                  </a:lnTo>
                  <a:lnTo>
                    <a:pt x="1804" y="152"/>
                  </a:lnTo>
                  <a:lnTo>
                    <a:pt x="1811" y="158"/>
                  </a:lnTo>
                  <a:lnTo>
                    <a:pt x="1815" y="161"/>
                  </a:lnTo>
                  <a:lnTo>
                    <a:pt x="1820" y="163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3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4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8"/>
                  </a:lnTo>
                  <a:lnTo>
                    <a:pt x="1826" y="18"/>
                  </a:lnTo>
                  <a:close/>
                  <a:moveTo>
                    <a:pt x="1690" y="18"/>
                  </a:moveTo>
                  <a:lnTo>
                    <a:pt x="1683" y="18"/>
                  </a:lnTo>
                  <a:lnTo>
                    <a:pt x="1675" y="22"/>
                  </a:lnTo>
                  <a:lnTo>
                    <a:pt x="1668" y="27"/>
                  </a:lnTo>
                  <a:lnTo>
                    <a:pt x="1662" y="35"/>
                  </a:lnTo>
                  <a:lnTo>
                    <a:pt x="1657" y="59"/>
                  </a:lnTo>
                  <a:lnTo>
                    <a:pt x="1655" y="91"/>
                  </a:lnTo>
                  <a:lnTo>
                    <a:pt x="1655" y="106"/>
                  </a:lnTo>
                  <a:lnTo>
                    <a:pt x="1657" y="120"/>
                  </a:lnTo>
                  <a:lnTo>
                    <a:pt x="1658" y="133"/>
                  </a:lnTo>
                  <a:lnTo>
                    <a:pt x="1662" y="143"/>
                  </a:lnTo>
                  <a:lnTo>
                    <a:pt x="1668" y="152"/>
                  </a:lnTo>
                  <a:lnTo>
                    <a:pt x="1675" y="158"/>
                  </a:lnTo>
                  <a:lnTo>
                    <a:pt x="1679" y="161"/>
                  </a:lnTo>
                  <a:lnTo>
                    <a:pt x="1685" y="163"/>
                  </a:lnTo>
                  <a:lnTo>
                    <a:pt x="1690" y="163"/>
                  </a:lnTo>
                  <a:lnTo>
                    <a:pt x="1690" y="163"/>
                  </a:lnTo>
                  <a:lnTo>
                    <a:pt x="1699" y="163"/>
                  </a:lnTo>
                  <a:lnTo>
                    <a:pt x="1707" y="160"/>
                  </a:lnTo>
                  <a:lnTo>
                    <a:pt x="1714" y="154"/>
                  </a:lnTo>
                  <a:lnTo>
                    <a:pt x="1718" y="147"/>
                  </a:lnTo>
                  <a:lnTo>
                    <a:pt x="1726" y="124"/>
                  </a:lnTo>
                  <a:lnTo>
                    <a:pt x="1727" y="91"/>
                  </a:lnTo>
                  <a:lnTo>
                    <a:pt x="1727" y="76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9"/>
                  </a:lnTo>
                  <a:lnTo>
                    <a:pt x="1714" y="29"/>
                  </a:lnTo>
                  <a:lnTo>
                    <a:pt x="1709" y="24"/>
                  </a:lnTo>
                  <a:lnTo>
                    <a:pt x="1703" y="20"/>
                  </a:lnTo>
                  <a:lnTo>
                    <a:pt x="1698" y="18"/>
                  </a:lnTo>
                  <a:lnTo>
                    <a:pt x="1690" y="18"/>
                  </a:lnTo>
                  <a:lnTo>
                    <a:pt x="1690" y="18"/>
                  </a:lnTo>
                  <a:close/>
                  <a:moveTo>
                    <a:pt x="1282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7"/>
                  </a:lnTo>
                  <a:lnTo>
                    <a:pt x="1254" y="35"/>
                  </a:lnTo>
                  <a:lnTo>
                    <a:pt x="1249" y="59"/>
                  </a:lnTo>
                  <a:lnTo>
                    <a:pt x="1245" y="91"/>
                  </a:lnTo>
                  <a:lnTo>
                    <a:pt x="1247" y="106"/>
                  </a:lnTo>
                  <a:lnTo>
                    <a:pt x="1249" y="120"/>
                  </a:lnTo>
                  <a:lnTo>
                    <a:pt x="1251" y="133"/>
                  </a:lnTo>
                  <a:lnTo>
                    <a:pt x="1254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1" y="161"/>
                  </a:lnTo>
                  <a:lnTo>
                    <a:pt x="1277" y="163"/>
                  </a:lnTo>
                  <a:lnTo>
                    <a:pt x="1282" y="163"/>
                  </a:lnTo>
                  <a:lnTo>
                    <a:pt x="1282" y="163"/>
                  </a:lnTo>
                  <a:lnTo>
                    <a:pt x="1292" y="163"/>
                  </a:lnTo>
                  <a:lnTo>
                    <a:pt x="1299" y="160"/>
                  </a:lnTo>
                  <a:lnTo>
                    <a:pt x="1305" y="154"/>
                  </a:lnTo>
                  <a:lnTo>
                    <a:pt x="1310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9"/>
                  </a:lnTo>
                  <a:lnTo>
                    <a:pt x="1307" y="29"/>
                  </a:lnTo>
                  <a:lnTo>
                    <a:pt x="1299" y="24"/>
                  </a:lnTo>
                  <a:lnTo>
                    <a:pt x="1295" y="20"/>
                  </a:lnTo>
                  <a:lnTo>
                    <a:pt x="1288" y="18"/>
                  </a:lnTo>
                  <a:lnTo>
                    <a:pt x="1282" y="18"/>
                  </a:lnTo>
                  <a:lnTo>
                    <a:pt x="1282" y="18"/>
                  </a:lnTo>
                  <a:close/>
                  <a:moveTo>
                    <a:pt x="1011" y="18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7"/>
                  </a:lnTo>
                  <a:lnTo>
                    <a:pt x="983" y="35"/>
                  </a:lnTo>
                  <a:lnTo>
                    <a:pt x="975" y="59"/>
                  </a:lnTo>
                  <a:lnTo>
                    <a:pt x="973" y="91"/>
                  </a:lnTo>
                  <a:lnTo>
                    <a:pt x="973" y="106"/>
                  </a:lnTo>
                  <a:lnTo>
                    <a:pt x="975" y="120"/>
                  </a:lnTo>
                  <a:lnTo>
                    <a:pt x="979" y="133"/>
                  </a:lnTo>
                  <a:lnTo>
                    <a:pt x="983" y="143"/>
                  </a:lnTo>
                  <a:lnTo>
                    <a:pt x="988" y="152"/>
                  </a:lnTo>
                  <a:lnTo>
                    <a:pt x="994" y="158"/>
                  </a:lnTo>
                  <a:lnTo>
                    <a:pt x="999" y="161"/>
                  </a:lnTo>
                  <a:lnTo>
                    <a:pt x="1003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3"/>
                  </a:lnTo>
                  <a:lnTo>
                    <a:pt x="1027" y="160"/>
                  </a:lnTo>
                  <a:lnTo>
                    <a:pt x="1033" y="154"/>
                  </a:lnTo>
                  <a:lnTo>
                    <a:pt x="1038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9"/>
                  </a:lnTo>
                  <a:lnTo>
                    <a:pt x="1033" y="29"/>
                  </a:lnTo>
                  <a:lnTo>
                    <a:pt x="1027" y="24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5" y="18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7"/>
                  </a:lnTo>
                  <a:lnTo>
                    <a:pt x="847" y="35"/>
                  </a:lnTo>
                  <a:lnTo>
                    <a:pt x="839" y="59"/>
                  </a:lnTo>
                  <a:lnTo>
                    <a:pt x="837" y="91"/>
                  </a:lnTo>
                  <a:lnTo>
                    <a:pt x="837" y="106"/>
                  </a:lnTo>
                  <a:lnTo>
                    <a:pt x="839" y="120"/>
                  </a:lnTo>
                  <a:lnTo>
                    <a:pt x="843" y="133"/>
                  </a:lnTo>
                  <a:lnTo>
                    <a:pt x="847" y="143"/>
                  </a:lnTo>
                  <a:lnTo>
                    <a:pt x="850" y="152"/>
                  </a:lnTo>
                  <a:lnTo>
                    <a:pt x="858" y="158"/>
                  </a:lnTo>
                  <a:lnTo>
                    <a:pt x="862" y="161"/>
                  </a:lnTo>
                  <a:lnTo>
                    <a:pt x="867" y="163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3" y="147"/>
                  </a:lnTo>
                  <a:lnTo>
                    <a:pt x="908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1" y="24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8"/>
                  </a:lnTo>
                  <a:lnTo>
                    <a:pt x="875" y="18"/>
                  </a:lnTo>
                  <a:close/>
                  <a:moveTo>
                    <a:pt x="465" y="18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7"/>
                  </a:lnTo>
                  <a:lnTo>
                    <a:pt x="437" y="35"/>
                  </a:lnTo>
                  <a:lnTo>
                    <a:pt x="432" y="59"/>
                  </a:lnTo>
                  <a:lnTo>
                    <a:pt x="430" y="91"/>
                  </a:lnTo>
                  <a:lnTo>
                    <a:pt x="430" y="106"/>
                  </a:lnTo>
                  <a:lnTo>
                    <a:pt x="432" y="120"/>
                  </a:lnTo>
                  <a:lnTo>
                    <a:pt x="433" y="133"/>
                  </a:lnTo>
                  <a:lnTo>
                    <a:pt x="437" y="143"/>
                  </a:lnTo>
                  <a:lnTo>
                    <a:pt x="443" y="152"/>
                  </a:lnTo>
                  <a:lnTo>
                    <a:pt x="448" y="158"/>
                  </a:lnTo>
                  <a:lnTo>
                    <a:pt x="454" y="161"/>
                  </a:lnTo>
                  <a:lnTo>
                    <a:pt x="459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4" y="163"/>
                  </a:lnTo>
                  <a:lnTo>
                    <a:pt x="482" y="160"/>
                  </a:lnTo>
                  <a:lnTo>
                    <a:pt x="487" y="154"/>
                  </a:lnTo>
                  <a:lnTo>
                    <a:pt x="493" y="147"/>
                  </a:lnTo>
                  <a:lnTo>
                    <a:pt x="500" y="124"/>
                  </a:lnTo>
                  <a:lnTo>
                    <a:pt x="502" y="91"/>
                  </a:lnTo>
                  <a:lnTo>
                    <a:pt x="502" y="76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9"/>
                  </a:lnTo>
                  <a:lnTo>
                    <a:pt x="489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57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7"/>
                  </a:lnTo>
                  <a:lnTo>
                    <a:pt x="29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6" y="133"/>
                  </a:lnTo>
                  <a:lnTo>
                    <a:pt x="29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6" y="161"/>
                  </a:lnTo>
                  <a:lnTo>
                    <a:pt x="52" y="163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4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29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8"/>
                  </a:lnTo>
                  <a:lnTo>
                    <a:pt x="57" y="18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3"/>
                  </a:lnTo>
                  <a:lnTo>
                    <a:pt x="2405" y="11"/>
                  </a:lnTo>
                  <a:lnTo>
                    <a:pt x="2414" y="22"/>
                  </a:lnTo>
                  <a:lnTo>
                    <a:pt x="2424" y="40"/>
                  </a:lnTo>
                  <a:lnTo>
                    <a:pt x="2427" y="63"/>
                  </a:lnTo>
                  <a:lnTo>
                    <a:pt x="2429" y="91"/>
                  </a:lnTo>
                  <a:lnTo>
                    <a:pt x="2427" y="119"/>
                  </a:lnTo>
                  <a:lnTo>
                    <a:pt x="2422" y="141"/>
                  </a:lnTo>
                  <a:lnTo>
                    <a:pt x="2414" y="158"/>
                  </a:lnTo>
                  <a:lnTo>
                    <a:pt x="2403" y="171"/>
                  </a:lnTo>
                  <a:lnTo>
                    <a:pt x="2388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9" y="158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1" y="40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2" y="160"/>
                  </a:lnTo>
                  <a:lnTo>
                    <a:pt x="2282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30" y="160"/>
                  </a:lnTo>
                  <a:lnTo>
                    <a:pt x="2230" y="39"/>
                  </a:lnTo>
                  <a:lnTo>
                    <a:pt x="2232" y="24"/>
                  </a:lnTo>
                  <a:lnTo>
                    <a:pt x="2223" y="37"/>
                  </a:lnTo>
                  <a:lnTo>
                    <a:pt x="2195" y="55"/>
                  </a:lnTo>
                  <a:lnTo>
                    <a:pt x="2185" y="42"/>
                  </a:lnTo>
                  <a:lnTo>
                    <a:pt x="2239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3"/>
                  </a:lnTo>
                  <a:lnTo>
                    <a:pt x="2131" y="11"/>
                  </a:lnTo>
                  <a:lnTo>
                    <a:pt x="2143" y="22"/>
                  </a:lnTo>
                  <a:lnTo>
                    <a:pt x="2150" y="40"/>
                  </a:lnTo>
                  <a:lnTo>
                    <a:pt x="2156" y="63"/>
                  </a:lnTo>
                  <a:lnTo>
                    <a:pt x="2157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1" y="171"/>
                  </a:lnTo>
                  <a:lnTo>
                    <a:pt x="2116" y="178"/>
                  </a:lnTo>
                  <a:lnTo>
                    <a:pt x="2100" y="182"/>
                  </a:lnTo>
                  <a:lnTo>
                    <a:pt x="2100" y="182"/>
                  </a:lnTo>
                  <a:lnTo>
                    <a:pt x="2081" y="178"/>
                  </a:lnTo>
                  <a:lnTo>
                    <a:pt x="2066" y="171"/>
                  </a:lnTo>
                  <a:lnTo>
                    <a:pt x="2055" y="158"/>
                  </a:lnTo>
                  <a:lnTo>
                    <a:pt x="2048" y="139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0"/>
                  </a:lnTo>
                  <a:lnTo>
                    <a:pt x="2057" y="24"/>
                  </a:lnTo>
                  <a:lnTo>
                    <a:pt x="2068" y="11"/>
                  </a:lnTo>
                  <a:lnTo>
                    <a:pt x="2081" y="3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3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0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8"/>
                  </a:lnTo>
                  <a:lnTo>
                    <a:pt x="1964" y="182"/>
                  </a:lnTo>
                  <a:lnTo>
                    <a:pt x="1964" y="182"/>
                  </a:lnTo>
                  <a:lnTo>
                    <a:pt x="1945" y="178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0"/>
                  </a:lnTo>
                  <a:lnTo>
                    <a:pt x="1921" y="24"/>
                  </a:lnTo>
                  <a:lnTo>
                    <a:pt x="1932" y="11"/>
                  </a:lnTo>
                  <a:lnTo>
                    <a:pt x="1945" y="3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0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2"/>
                  </a:lnTo>
                  <a:lnTo>
                    <a:pt x="1826" y="182"/>
                  </a:lnTo>
                  <a:lnTo>
                    <a:pt x="1809" y="178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0"/>
                  </a:lnTo>
                  <a:lnTo>
                    <a:pt x="1785" y="24"/>
                  </a:lnTo>
                  <a:lnTo>
                    <a:pt x="1796" y="11"/>
                  </a:lnTo>
                  <a:lnTo>
                    <a:pt x="1809" y="3"/>
                  </a:lnTo>
                  <a:lnTo>
                    <a:pt x="1826" y="0"/>
                  </a:lnTo>
                  <a:close/>
                  <a:moveTo>
                    <a:pt x="1690" y="0"/>
                  </a:moveTo>
                  <a:lnTo>
                    <a:pt x="1690" y="0"/>
                  </a:lnTo>
                  <a:lnTo>
                    <a:pt x="1709" y="3"/>
                  </a:lnTo>
                  <a:lnTo>
                    <a:pt x="1724" y="11"/>
                  </a:lnTo>
                  <a:lnTo>
                    <a:pt x="1735" y="22"/>
                  </a:lnTo>
                  <a:lnTo>
                    <a:pt x="1742" y="40"/>
                  </a:lnTo>
                  <a:lnTo>
                    <a:pt x="1746" y="63"/>
                  </a:lnTo>
                  <a:lnTo>
                    <a:pt x="1748" y="91"/>
                  </a:lnTo>
                  <a:lnTo>
                    <a:pt x="1746" y="119"/>
                  </a:lnTo>
                  <a:lnTo>
                    <a:pt x="1742" y="141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0" y="182"/>
                  </a:lnTo>
                  <a:lnTo>
                    <a:pt x="1690" y="182"/>
                  </a:lnTo>
                  <a:lnTo>
                    <a:pt x="1673" y="178"/>
                  </a:lnTo>
                  <a:lnTo>
                    <a:pt x="1658" y="171"/>
                  </a:lnTo>
                  <a:lnTo>
                    <a:pt x="1647" y="158"/>
                  </a:lnTo>
                  <a:lnTo>
                    <a:pt x="1640" y="139"/>
                  </a:lnTo>
                  <a:lnTo>
                    <a:pt x="1634" y="117"/>
                  </a:lnTo>
                  <a:lnTo>
                    <a:pt x="1634" y="91"/>
                  </a:lnTo>
                  <a:lnTo>
                    <a:pt x="1634" y="63"/>
                  </a:lnTo>
                  <a:lnTo>
                    <a:pt x="1640" y="40"/>
                  </a:lnTo>
                  <a:lnTo>
                    <a:pt x="1647" y="24"/>
                  </a:lnTo>
                  <a:lnTo>
                    <a:pt x="1658" y="11"/>
                  </a:lnTo>
                  <a:lnTo>
                    <a:pt x="1673" y="3"/>
                  </a:lnTo>
                  <a:lnTo>
                    <a:pt x="1690" y="0"/>
                  </a:lnTo>
                  <a:close/>
                  <a:moveTo>
                    <a:pt x="1560" y="0"/>
                  </a:moveTo>
                  <a:lnTo>
                    <a:pt x="1567" y="0"/>
                  </a:lnTo>
                  <a:lnTo>
                    <a:pt x="1567" y="160"/>
                  </a:lnTo>
                  <a:lnTo>
                    <a:pt x="1603" y="160"/>
                  </a:lnTo>
                  <a:lnTo>
                    <a:pt x="1603" y="178"/>
                  </a:lnTo>
                  <a:lnTo>
                    <a:pt x="1513" y="178"/>
                  </a:lnTo>
                  <a:lnTo>
                    <a:pt x="1513" y="160"/>
                  </a:lnTo>
                  <a:lnTo>
                    <a:pt x="1549" y="160"/>
                  </a:lnTo>
                  <a:lnTo>
                    <a:pt x="1549" y="39"/>
                  </a:lnTo>
                  <a:lnTo>
                    <a:pt x="1550" y="24"/>
                  </a:lnTo>
                  <a:lnTo>
                    <a:pt x="1541" y="37"/>
                  </a:lnTo>
                  <a:lnTo>
                    <a:pt x="1513" y="55"/>
                  </a:lnTo>
                  <a:lnTo>
                    <a:pt x="1504" y="42"/>
                  </a:lnTo>
                  <a:lnTo>
                    <a:pt x="1560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7" y="178"/>
                  </a:lnTo>
                  <a:lnTo>
                    <a:pt x="1377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5" y="37"/>
                  </a:lnTo>
                  <a:lnTo>
                    <a:pt x="1377" y="55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7" y="22"/>
                  </a:lnTo>
                  <a:lnTo>
                    <a:pt x="1335" y="40"/>
                  </a:lnTo>
                  <a:lnTo>
                    <a:pt x="1338" y="63"/>
                  </a:lnTo>
                  <a:lnTo>
                    <a:pt x="1340" y="91"/>
                  </a:lnTo>
                  <a:lnTo>
                    <a:pt x="1338" y="119"/>
                  </a:lnTo>
                  <a:lnTo>
                    <a:pt x="1333" y="141"/>
                  </a:lnTo>
                  <a:lnTo>
                    <a:pt x="1325" y="158"/>
                  </a:lnTo>
                  <a:lnTo>
                    <a:pt x="1314" y="171"/>
                  </a:lnTo>
                  <a:lnTo>
                    <a:pt x="1299" y="178"/>
                  </a:lnTo>
                  <a:lnTo>
                    <a:pt x="1282" y="182"/>
                  </a:lnTo>
                  <a:lnTo>
                    <a:pt x="1282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40" y="158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2" y="40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2" y="0"/>
                  </a:lnTo>
                  <a:close/>
                  <a:moveTo>
                    <a:pt x="1150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8"/>
                  </a:lnTo>
                  <a:lnTo>
                    <a:pt x="1106" y="178"/>
                  </a:lnTo>
                  <a:lnTo>
                    <a:pt x="1106" y="160"/>
                  </a:lnTo>
                  <a:lnTo>
                    <a:pt x="1141" y="160"/>
                  </a:lnTo>
                  <a:lnTo>
                    <a:pt x="1141" y="39"/>
                  </a:lnTo>
                  <a:lnTo>
                    <a:pt x="1143" y="24"/>
                  </a:lnTo>
                  <a:lnTo>
                    <a:pt x="1133" y="37"/>
                  </a:lnTo>
                  <a:lnTo>
                    <a:pt x="1106" y="55"/>
                  </a:lnTo>
                  <a:lnTo>
                    <a:pt x="1096" y="42"/>
                  </a:lnTo>
                  <a:lnTo>
                    <a:pt x="1150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3"/>
                  </a:lnTo>
                  <a:lnTo>
                    <a:pt x="1042" y="11"/>
                  </a:lnTo>
                  <a:lnTo>
                    <a:pt x="1053" y="22"/>
                  </a:lnTo>
                  <a:lnTo>
                    <a:pt x="1061" y="40"/>
                  </a:lnTo>
                  <a:lnTo>
                    <a:pt x="1066" y="63"/>
                  </a:lnTo>
                  <a:lnTo>
                    <a:pt x="1068" y="91"/>
                  </a:lnTo>
                  <a:lnTo>
                    <a:pt x="1066" y="119"/>
                  </a:lnTo>
                  <a:lnTo>
                    <a:pt x="1061" y="141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8" y="40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3"/>
                  </a:lnTo>
                  <a:lnTo>
                    <a:pt x="906" y="11"/>
                  </a:lnTo>
                  <a:lnTo>
                    <a:pt x="917" y="22"/>
                  </a:lnTo>
                  <a:lnTo>
                    <a:pt x="925" y="40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31" y="119"/>
                  </a:lnTo>
                  <a:lnTo>
                    <a:pt x="925" y="141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2"/>
                  </a:lnTo>
                  <a:lnTo>
                    <a:pt x="875" y="182"/>
                  </a:lnTo>
                  <a:lnTo>
                    <a:pt x="856" y="178"/>
                  </a:lnTo>
                  <a:lnTo>
                    <a:pt x="841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0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5" y="160"/>
                  </a:lnTo>
                  <a:lnTo>
                    <a:pt x="785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1" y="160"/>
                  </a:lnTo>
                  <a:lnTo>
                    <a:pt x="731" y="39"/>
                  </a:lnTo>
                  <a:lnTo>
                    <a:pt x="735" y="24"/>
                  </a:lnTo>
                  <a:lnTo>
                    <a:pt x="724" y="37"/>
                  </a:lnTo>
                  <a:lnTo>
                    <a:pt x="696" y="55"/>
                  </a:lnTo>
                  <a:lnTo>
                    <a:pt x="687" y="42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60"/>
                  </a:lnTo>
                  <a:lnTo>
                    <a:pt x="649" y="160"/>
                  </a:lnTo>
                  <a:lnTo>
                    <a:pt x="649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5" y="160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7"/>
                  </a:lnTo>
                  <a:lnTo>
                    <a:pt x="560" y="55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7" y="40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7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4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8" y="178"/>
                  </a:lnTo>
                  <a:lnTo>
                    <a:pt x="433" y="171"/>
                  </a:lnTo>
                  <a:lnTo>
                    <a:pt x="422" y="158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91"/>
                  </a:lnTo>
                  <a:lnTo>
                    <a:pt x="409" y="63"/>
                  </a:lnTo>
                  <a:lnTo>
                    <a:pt x="415" y="40"/>
                  </a:lnTo>
                  <a:lnTo>
                    <a:pt x="422" y="24"/>
                  </a:lnTo>
                  <a:lnTo>
                    <a:pt x="433" y="11"/>
                  </a:lnTo>
                  <a:lnTo>
                    <a:pt x="448" y="3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8" y="178"/>
                  </a:lnTo>
                  <a:lnTo>
                    <a:pt x="288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5" y="24"/>
                  </a:lnTo>
                  <a:lnTo>
                    <a:pt x="316" y="37"/>
                  </a:lnTo>
                  <a:lnTo>
                    <a:pt x="288" y="55"/>
                  </a:lnTo>
                  <a:lnTo>
                    <a:pt x="279" y="42"/>
                  </a:lnTo>
                  <a:lnTo>
                    <a:pt x="335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60"/>
                  </a:lnTo>
                  <a:lnTo>
                    <a:pt x="242" y="160"/>
                  </a:lnTo>
                  <a:lnTo>
                    <a:pt x="242" y="178"/>
                  </a:lnTo>
                  <a:lnTo>
                    <a:pt x="152" y="178"/>
                  </a:lnTo>
                  <a:lnTo>
                    <a:pt x="152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0" y="37"/>
                  </a:lnTo>
                  <a:lnTo>
                    <a:pt x="152" y="55"/>
                  </a:lnTo>
                  <a:lnTo>
                    <a:pt x="143" y="42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3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0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0"/>
                  </a:lnTo>
                  <a:lnTo>
                    <a:pt x="14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6">
              <a:extLst>
                <a:ext uri="{FF2B5EF4-FFF2-40B4-BE49-F238E27FC236}">
                  <a16:creationId xmlns:a16="http://schemas.microsoft.com/office/drawing/2014/main" id="{CF12C617-48D0-4516-96BA-1B64E8B0D8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5340351"/>
              <a:ext cx="3830638" cy="285750"/>
            </a:xfrm>
            <a:custGeom>
              <a:avLst/>
              <a:gdLst>
                <a:gd name="T0" fmla="*/ 2206 w 2413"/>
                <a:gd name="T1" fmla="*/ 151 h 180"/>
                <a:gd name="T2" fmla="*/ 2265 w 2413"/>
                <a:gd name="T3" fmla="*/ 74 h 180"/>
                <a:gd name="T4" fmla="*/ 2076 w 2413"/>
                <a:gd name="T5" fmla="*/ 20 h 180"/>
                <a:gd name="T6" fmla="*/ 2087 w 2413"/>
                <a:gd name="T7" fmla="*/ 162 h 180"/>
                <a:gd name="T8" fmla="*/ 2120 w 2413"/>
                <a:gd name="T9" fmla="*/ 37 h 180"/>
                <a:gd name="T10" fmla="*/ 1785 w 2413"/>
                <a:gd name="T11" fmla="*/ 58 h 180"/>
                <a:gd name="T12" fmla="*/ 1830 w 2413"/>
                <a:gd name="T13" fmla="*/ 162 h 180"/>
                <a:gd name="T14" fmla="*/ 1832 w 2413"/>
                <a:gd name="T15" fmla="*/ 19 h 180"/>
                <a:gd name="T16" fmla="*/ 1513 w 2413"/>
                <a:gd name="T17" fmla="*/ 119 h 180"/>
                <a:gd name="T18" fmla="*/ 1577 w 2413"/>
                <a:gd name="T19" fmla="*/ 145 h 180"/>
                <a:gd name="T20" fmla="*/ 1549 w 2413"/>
                <a:gd name="T21" fmla="*/ 17 h 180"/>
                <a:gd name="T22" fmla="*/ 1389 w 2413"/>
                <a:gd name="T23" fmla="*/ 151 h 180"/>
                <a:gd name="T24" fmla="*/ 1448 w 2413"/>
                <a:gd name="T25" fmla="*/ 74 h 180"/>
                <a:gd name="T26" fmla="*/ 1260 w 2413"/>
                <a:gd name="T27" fmla="*/ 20 h 180"/>
                <a:gd name="T28" fmla="*/ 1269 w 2413"/>
                <a:gd name="T29" fmla="*/ 162 h 180"/>
                <a:gd name="T30" fmla="*/ 1305 w 2413"/>
                <a:gd name="T31" fmla="*/ 37 h 180"/>
                <a:gd name="T32" fmla="*/ 1106 w 2413"/>
                <a:gd name="T33" fmla="*/ 58 h 180"/>
                <a:gd name="T34" fmla="*/ 1148 w 2413"/>
                <a:gd name="T35" fmla="*/ 162 h 180"/>
                <a:gd name="T36" fmla="*/ 1152 w 2413"/>
                <a:gd name="T37" fmla="*/ 19 h 180"/>
                <a:gd name="T38" fmla="*/ 696 w 2413"/>
                <a:gd name="T39" fmla="*/ 119 h 180"/>
                <a:gd name="T40" fmla="*/ 759 w 2413"/>
                <a:gd name="T41" fmla="*/ 145 h 180"/>
                <a:gd name="T42" fmla="*/ 731 w 2413"/>
                <a:gd name="T43" fmla="*/ 17 h 180"/>
                <a:gd name="T44" fmla="*/ 435 w 2413"/>
                <a:gd name="T45" fmla="*/ 151 h 180"/>
                <a:gd name="T46" fmla="*/ 495 w 2413"/>
                <a:gd name="T47" fmla="*/ 74 h 180"/>
                <a:gd name="T48" fmla="*/ 307 w 2413"/>
                <a:gd name="T49" fmla="*/ 20 h 180"/>
                <a:gd name="T50" fmla="*/ 316 w 2413"/>
                <a:gd name="T51" fmla="*/ 162 h 180"/>
                <a:gd name="T52" fmla="*/ 351 w 2413"/>
                <a:gd name="T53" fmla="*/ 37 h 180"/>
                <a:gd name="T54" fmla="*/ 2323 w 2413"/>
                <a:gd name="T55" fmla="*/ 177 h 180"/>
                <a:gd name="T56" fmla="*/ 2262 w 2413"/>
                <a:gd name="T57" fmla="*/ 9 h 180"/>
                <a:gd name="T58" fmla="*/ 2211 w 2413"/>
                <a:gd name="T59" fmla="*/ 177 h 180"/>
                <a:gd name="T60" fmla="*/ 2092 w 2413"/>
                <a:gd name="T61" fmla="*/ 0 h 180"/>
                <a:gd name="T62" fmla="*/ 2109 w 2413"/>
                <a:gd name="T63" fmla="*/ 177 h 180"/>
                <a:gd name="T64" fmla="*/ 2061 w 2413"/>
                <a:gd name="T65" fmla="*/ 9 h 180"/>
                <a:gd name="T66" fmla="*/ 1953 w 2413"/>
                <a:gd name="T67" fmla="*/ 22 h 180"/>
                <a:gd name="T68" fmla="*/ 1878 w 2413"/>
                <a:gd name="T69" fmla="*/ 89 h 180"/>
                <a:gd name="T70" fmla="*/ 1765 w 2413"/>
                <a:gd name="T71" fmla="*/ 115 h 180"/>
                <a:gd name="T72" fmla="*/ 1731 w 2413"/>
                <a:gd name="T73" fmla="*/ 177 h 180"/>
                <a:gd name="T74" fmla="*/ 1565 w 2413"/>
                <a:gd name="T75" fmla="*/ 2 h 180"/>
                <a:gd name="T76" fmla="*/ 1549 w 2413"/>
                <a:gd name="T77" fmla="*/ 180 h 180"/>
                <a:gd name="T78" fmla="*/ 1549 w 2413"/>
                <a:gd name="T79" fmla="*/ 0 h 180"/>
                <a:gd name="T80" fmla="*/ 1443 w 2413"/>
                <a:gd name="T81" fmla="*/ 169 h 180"/>
                <a:gd name="T82" fmla="*/ 1370 w 2413"/>
                <a:gd name="T83" fmla="*/ 22 h 180"/>
                <a:gd name="T84" fmla="*/ 1331 w 2413"/>
                <a:gd name="T85" fmla="*/ 117 h 180"/>
                <a:gd name="T86" fmla="*/ 1219 w 2413"/>
                <a:gd name="T87" fmla="*/ 89 h 180"/>
                <a:gd name="T88" fmla="*/ 1191 w 2413"/>
                <a:gd name="T89" fmla="*/ 39 h 180"/>
                <a:gd name="T90" fmla="*/ 1096 w 2413"/>
                <a:gd name="T91" fmla="*/ 156 h 180"/>
                <a:gd name="T92" fmla="*/ 1016 w 2413"/>
                <a:gd name="T93" fmla="*/ 158 h 180"/>
                <a:gd name="T94" fmla="*/ 871 w 2413"/>
                <a:gd name="T95" fmla="*/ 0 h 180"/>
                <a:gd name="T96" fmla="*/ 817 w 2413"/>
                <a:gd name="T97" fmla="*/ 41 h 180"/>
                <a:gd name="T98" fmla="*/ 774 w 2413"/>
                <a:gd name="T99" fmla="*/ 158 h 180"/>
                <a:gd name="T100" fmla="*/ 681 w 2413"/>
                <a:gd name="T101" fmla="*/ 39 h 180"/>
                <a:gd name="T102" fmla="*/ 590 w 2413"/>
                <a:gd name="T103" fmla="*/ 158 h 180"/>
                <a:gd name="T104" fmla="*/ 510 w 2413"/>
                <a:gd name="T105" fmla="*/ 39 h 180"/>
                <a:gd name="T106" fmla="*/ 415 w 2413"/>
                <a:gd name="T107" fmla="*/ 156 h 180"/>
                <a:gd name="T108" fmla="*/ 340 w 2413"/>
                <a:gd name="T109" fmla="*/ 2 h 180"/>
                <a:gd name="T110" fmla="*/ 322 w 2413"/>
                <a:gd name="T111" fmla="*/ 180 h 180"/>
                <a:gd name="T112" fmla="*/ 322 w 2413"/>
                <a:gd name="T113" fmla="*/ 0 h 180"/>
                <a:gd name="T114" fmla="*/ 145 w 2413"/>
                <a:gd name="T115" fmla="*/ 54 h 180"/>
                <a:gd name="T116" fmla="*/ 46 w 2413"/>
                <a:gd name="T117" fmla="*/ 2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3" h="180">
                  <a:moveTo>
                    <a:pt x="2228" y="17"/>
                  </a:moveTo>
                  <a:lnTo>
                    <a:pt x="2219" y="19"/>
                  </a:lnTo>
                  <a:lnTo>
                    <a:pt x="2211" y="20"/>
                  </a:lnTo>
                  <a:lnTo>
                    <a:pt x="2206" y="26"/>
                  </a:lnTo>
                  <a:lnTo>
                    <a:pt x="2200" y="35"/>
                  </a:lnTo>
                  <a:lnTo>
                    <a:pt x="2195" y="58"/>
                  </a:lnTo>
                  <a:lnTo>
                    <a:pt x="2193" y="89"/>
                  </a:lnTo>
                  <a:lnTo>
                    <a:pt x="2193" y="106"/>
                  </a:lnTo>
                  <a:lnTo>
                    <a:pt x="2195" y="119"/>
                  </a:lnTo>
                  <a:lnTo>
                    <a:pt x="2197" y="132"/>
                  </a:lnTo>
                  <a:lnTo>
                    <a:pt x="2200" y="141"/>
                  </a:lnTo>
                  <a:lnTo>
                    <a:pt x="2206" y="151"/>
                  </a:lnTo>
                  <a:lnTo>
                    <a:pt x="2211" y="158"/>
                  </a:lnTo>
                  <a:lnTo>
                    <a:pt x="2217" y="160"/>
                  </a:lnTo>
                  <a:lnTo>
                    <a:pt x="2223" y="162"/>
                  </a:lnTo>
                  <a:lnTo>
                    <a:pt x="2228" y="162"/>
                  </a:lnTo>
                  <a:lnTo>
                    <a:pt x="2228" y="162"/>
                  </a:lnTo>
                  <a:lnTo>
                    <a:pt x="2238" y="162"/>
                  </a:lnTo>
                  <a:lnTo>
                    <a:pt x="2245" y="158"/>
                  </a:lnTo>
                  <a:lnTo>
                    <a:pt x="2251" y="153"/>
                  </a:lnTo>
                  <a:lnTo>
                    <a:pt x="2256" y="145"/>
                  </a:lnTo>
                  <a:lnTo>
                    <a:pt x="2264" y="123"/>
                  </a:lnTo>
                  <a:lnTo>
                    <a:pt x="2265" y="89"/>
                  </a:lnTo>
                  <a:lnTo>
                    <a:pt x="2265" y="74"/>
                  </a:lnTo>
                  <a:lnTo>
                    <a:pt x="2264" y="59"/>
                  </a:lnTo>
                  <a:lnTo>
                    <a:pt x="2262" y="48"/>
                  </a:lnTo>
                  <a:lnTo>
                    <a:pt x="2258" y="37"/>
                  </a:lnTo>
                  <a:lnTo>
                    <a:pt x="2252" y="28"/>
                  </a:lnTo>
                  <a:lnTo>
                    <a:pt x="2245" y="22"/>
                  </a:lnTo>
                  <a:lnTo>
                    <a:pt x="2241" y="19"/>
                  </a:lnTo>
                  <a:lnTo>
                    <a:pt x="2236" y="17"/>
                  </a:lnTo>
                  <a:lnTo>
                    <a:pt x="2228" y="17"/>
                  </a:lnTo>
                  <a:lnTo>
                    <a:pt x="2228" y="17"/>
                  </a:lnTo>
                  <a:close/>
                  <a:moveTo>
                    <a:pt x="2092" y="17"/>
                  </a:moveTo>
                  <a:lnTo>
                    <a:pt x="2083" y="19"/>
                  </a:lnTo>
                  <a:lnTo>
                    <a:pt x="2076" y="20"/>
                  </a:lnTo>
                  <a:lnTo>
                    <a:pt x="2070" y="26"/>
                  </a:lnTo>
                  <a:lnTo>
                    <a:pt x="2064" y="35"/>
                  </a:lnTo>
                  <a:lnTo>
                    <a:pt x="2059" y="58"/>
                  </a:lnTo>
                  <a:lnTo>
                    <a:pt x="2055" y="89"/>
                  </a:lnTo>
                  <a:lnTo>
                    <a:pt x="2057" y="106"/>
                  </a:lnTo>
                  <a:lnTo>
                    <a:pt x="2059" y="119"/>
                  </a:lnTo>
                  <a:lnTo>
                    <a:pt x="2061" y="132"/>
                  </a:lnTo>
                  <a:lnTo>
                    <a:pt x="2064" y="141"/>
                  </a:lnTo>
                  <a:lnTo>
                    <a:pt x="2070" y="151"/>
                  </a:lnTo>
                  <a:lnTo>
                    <a:pt x="2076" y="158"/>
                  </a:lnTo>
                  <a:lnTo>
                    <a:pt x="2081" y="160"/>
                  </a:lnTo>
                  <a:lnTo>
                    <a:pt x="2087" y="162"/>
                  </a:lnTo>
                  <a:lnTo>
                    <a:pt x="2092" y="162"/>
                  </a:lnTo>
                  <a:lnTo>
                    <a:pt x="2092" y="162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3"/>
                  </a:lnTo>
                  <a:lnTo>
                    <a:pt x="2120" y="145"/>
                  </a:lnTo>
                  <a:lnTo>
                    <a:pt x="2128" y="123"/>
                  </a:lnTo>
                  <a:lnTo>
                    <a:pt x="2130" y="89"/>
                  </a:lnTo>
                  <a:lnTo>
                    <a:pt x="2130" y="74"/>
                  </a:lnTo>
                  <a:lnTo>
                    <a:pt x="2128" y="59"/>
                  </a:lnTo>
                  <a:lnTo>
                    <a:pt x="2124" y="48"/>
                  </a:lnTo>
                  <a:lnTo>
                    <a:pt x="2120" y="37"/>
                  </a:lnTo>
                  <a:lnTo>
                    <a:pt x="2116" y="28"/>
                  </a:lnTo>
                  <a:lnTo>
                    <a:pt x="2109" y="22"/>
                  </a:lnTo>
                  <a:lnTo>
                    <a:pt x="2105" y="19"/>
                  </a:lnTo>
                  <a:lnTo>
                    <a:pt x="2100" y="17"/>
                  </a:lnTo>
                  <a:lnTo>
                    <a:pt x="2092" y="17"/>
                  </a:lnTo>
                  <a:lnTo>
                    <a:pt x="2092" y="17"/>
                  </a:lnTo>
                  <a:close/>
                  <a:moveTo>
                    <a:pt x="1820" y="17"/>
                  </a:moveTo>
                  <a:lnTo>
                    <a:pt x="1811" y="19"/>
                  </a:lnTo>
                  <a:lnTo>
                    <a:pt x="1804" y="20"/>
                  </a:lnTo>
                  <a:lnTo>
                    <a:pt x="1798" y="26"/>
                  </a:lnTo>
                  <a:lnTo>
                    <a:pt x="1793" y="35"/>
                  </a:lnTo>
                  <a:lnTo>
                    <a:pt x="1785" y="58"/>
                  </a:lnTo>
                  <a:lnTo>
                    <a:pt x="1783" y="89"/>
                  </a:lnTo>
                  <a:lnTo>
                    <a:pt x="1785" y="106"/>
                  </a:lnTo>
                  <a:lnTo>
                    <a:pt x="1785" y="119"/>
                  </a:lnTo>
                  <a:lnTo>
                    <a:pt x="1789" y="132"/>
                  </a:lnTo>
                  <a:lnTo>
                    <a:pt x="1793" y="141"/>
                  </a:lnTo>
                  <a:lnTo>
                    <a:pt x="1798" y="151"/>
                  </a:lnTo>
                  <a:lnTo>
                    <a:pt x="1804" y="158"/>
                  </a:lnTo>
                  <a:lnTo>
                    <a:pt x="1809" y="160"/>
                  </a:lnTo>
                  <a:lnTo>
                    <a:pt x="1815" y="162"/>
                  </a:lnTo>
                  <a:lnTo>
                    <a:pt x="1820" y="162"/>
                  </a:lnTo>
                  <a:lnTo>
                    <a:pt x="1820" y="162"/>
                  </a:lnTo>
                  <a:lnTo>
                    <a:pt x="1830" y="162"/>
                  </a:lnTo>
                  <a:lnTo>
                    <a:pt x="1837" y="158"/>
                  </a:lnTo>
                  <a:lnTo>
                    <a:pt x="1843" y="153"/>
                  </a:lnTo>
                  <a:lnTo>
                    <a:pt x="1848" y="145"/>
                  </a:lnTo>
                  <a:lnTo>
                    <a:pt x="1854" y="123"/>
                  </a:lnTo>
                  <a:lnTo>
                    <a:pt x="1858" y="89"/>
                  </a:lnTo>
                  <a:lnTo>
                    <a:pt x="1856" y="74"/>
                  </a:lnTo>
                  <a:lnTo>
                    <a:pt x="1856" y="59"/>
                  </a:lnTo>
                  <a:lnTo>
                    <a:pt x="1852" y="48"/>
                  </a:lnTo>
                  <a:lnTo>
                    <a:pt x="1848" y="37"/>
                  </a:lnTo>
                  <a:lnTo>
                    <a:pt x="1843" y="28"/>
                  </a:lnTo>
                  <a:lnTo>
                    <a:pt x="1837" y="22"/>
                  </a:lnTo>
                  <a:lnTo>
                    <a:pt x="1832" y="19"/>
                  </a:lnTo>
                  <a:lnTo>
                    <a:pt x="1826" y="17"/>
                  </a:lnTo>
                  <a:lnTo>
                    <a:pt x="1820" y="17"/>
                  </a:lnTo>
                  <a:lnTo>
                    <a:pt x="1820" y="17"/>
                  </a:lnTo>
                  <a:close/>
                  <a:moveTo>
                    <a:pt x="1549" y="17"/>
                  </a:moveTo>
                  <a:lnTo>
                    <a:pt x="1539" y="19"/>
                  </a:lnTo>
                  <a:lnTo>
                    <a:pt x="1532" y="20"/>
                  </a:lnTo>
                  <a:lnTo>
                    <a:pt x="1524" y="26"/>
                  </a:lnTo>
                  <a:lnTo>
                    <a:pt x="1521" y="35"/>
                  </a:lnTo>
                  <a:lnTo>
                    <a:pt x="1513" y="58"/>
                  </a:lnTo>
                  <a:lnTo>
                    <a:pt x="1511" y="89"/>
                  </a:lnTo>
                  <a:lnTo>
                    <a:pt x="1511" y="106"/>
                  </a:lnTo>
                  <a:lnTo>
                    <a:pt x="1513" y="119"/>
                  </a:lnTo>
                  <a:lnTo>
                    <a:pt x="1517" y="132"/>
                  </a:lnTo>
                  <a:lnTo>
                    <a:pt x="1521" y="141"/>
                  </a:lnTo>
                  <a:lnTo>
                    <a:pt x="1524" y="151"/>
                  </a:lnTo>
                  <a:lnTo>
                    <a:pt x="1532" y="158"/>
                  </a:lnTo>
                  <a:lnTo>
                    <a:pt x="1536" y="160"/>
                  </a:lnTo>
                  <a:lnTo>
                    <a:pt x="1541" y="162"/>
                  </a:lnTo>
                  <a:lnTo>
                    <a:pt x="1549" y="162"/>
                  </a:lnTo>
                  <a:lnTo>
                    <a:pt x="1549" y="162"/>
                  </a:lnTo>
                  <a:lnTo>
                    <a:pt x="1556" y="162"/>
                  </a:lnTo>
                  <a:lnTo>
                    <a:pt x="1564" y="158"/>
                  </a:lnTo>
                  <a:lnTo>
                    <a:pt x="1571" y="153"/>
                  </a:lnTo>
                  <a:lnTo>
                    <a:pt x="1577" y="145"/>
                  </a:lnTo>
                  <a:lnTo>
                    <a:pt x="1582" y="123"/>
                  </a:lnTo>
                  <a:lnTo>
                    <a:pt x="1584" y="89"/>
                  </a:lnTo>
                  <a:lnTo>
                    <a:pt x="1584" y="74"/>
                  </a:lnTo>
                  <a:lnTo>
                    <a:pt x="1582" y="59"/>
                  </a:lnTo>
                  <a:lnTo>
                    <a:pt x="1580" y="48"/>
                  </a:lnTo>
                  <a:lnTo>
                    <a:pt x="1577" y="37"/>
                  </a:lnTo>
                  <a:lnTo>
                    <a:pt x="1571" y="28"/>
                  </a:lnTo>
                  <a:lnTo>
                    <a:pt x="1565" y="22"/>
                  </a:lnTo>
                  <a:lnTo>
                    <a:pt x="1560" y="19"/>
                  </a:lnTo>
                  <a:lnTo>
                    <a:pt x="1554" y="17"/>
                  </a:lnTo>
                  <a:lnTo>
                    <a:pt x="1549" y="17"/>
                  </a:lnTo>
                  <a:lnTo>
                    <a:pt x="1549" y="17"/>
                  </a:lnTo>
                  <a:close/>
                  <a:moveTo>
                    <a:pt x="1411" y="17"/>
                  </a:moveTo>
                  <a:lnTo>
                    <a:pt x="1403" y="19"/>
                  </a:lnTo>
                  <a:lnTo>
                    <a:pt x="1396" y="20"/>
                  </a:lnTo>
                  <a:lnTo>
                    <a:pt x="1389" y="26"/>
                  </a:lnTo>
                  <a:lnTo>
                    <a:pt x="1385" y="35"/>
                  </a:lnTo>
                  <a:lnTo>
                    <a:pt x="1377" y="58"/>
                  </a:lnTo>
                  <a:lnTo>
                    <a:pt x="1375" y="89"/>
                  </a:lnTo>
                  <a:lnTo>
                    <a:pt x="1375" y="106"/>
                  </a:lnTo>
                  <a:lnTo>
                    <a:pt x="1377" y="119"/>
                  </a:lnTo>
                  <a:lnTo>
                    <a:pt x="1379" y="132"/>
                  </a:lnTo>
                  <a:lnTo>
                    <a:pt x="1385" y="141"/>
                  </a:lnTo>
                  <a:lnTo>
                    <a:pt x="1389" y="151"/>
                  </a:lnTo>
                  <a:lnTo>
                    <a:pt x="1396" y="158"/>
                  </a:lnTo>
                  <a:lnTo>
                    <a:pt x="1400" y="160"/>
                  </a:lnTo>
                  <a:lnTo>
                    <a:pt x="1405" y="162"/>
                  </a:lnTo>
                  <a:lnTo>
                    <a:pt x="1411" y="162"/>
                  </a:lnTo>
                  <a:lnTo>
                    <a:pt x="1413" y="162"/>
                  </a:lnTo>
                  <a:lnTo>
                    <a:pt x="1420" y="162"/>
                  </a:lnTo>
                  <a:lnTo>
                    <a:pt x="1428" y="158"/>
                  </a:lnTo>
                  <a:lnTo>
                    <a:pt x="1435" y="153"/>
                  </a:lnTo>
                  <a:lnTo>
                    <a:pt x="1439" y="145"/>
                  </a:lnTo>
                  <a:lnTo>
                    <a:pt x="1446" y="123"/>
                  </a:lnTo>
                  <a:lnTo>
                    <a:pt x="1448" y="89"/>
                  </a:lnTo>
                  <a:lnTo>
                    <a:pt x="1448" y="74"/>
                  </a:lnTo>
                  <a:lnTo>
                    <a:pt x="1446" y="59"/>
                  </a:lnTo>
                  <a:lnTo>
                    <a:pt x="1444" y="48"/>
                  </a:lnTo>
                  <a:lnTo>
                    <a:pt x="1441" y="37"/>
                  </a:lnTo>
                  <a:lnTo>
                    <a:pt x="1435" y="28"/>
                  </a:lnTo>
                  <a:lnTo>
                    <a:pt x="1429" y="22"/>
                  </a:lnTo>
                  <a:lnTo>
                    <a:pt x="1424" y="19"/>
                  </a:lnTo>
                  <a:lnTo>
                    <a:pt x="1418" y="17"/>
                  </a:lnTo>
                  <a:lnTo>
                    <a:pt x="1413" y="17"/>
                  </a:lnTo>
                  <a:lnTo>
                    <a:pt x="1411" y="17"/>
                  </a:lnTo>
                  <a:close/>
                  <a:moveTo>
                    <a:pt x="1275" y="17"/>
                  </a:moveTo>
                  <a:lnTo>
                    <a:pt x="1268" y="19"/>
                  </a:lnTo>
                  <a:lnTo>
                    <a:pt x="1260" y="20"/>
                  </a:lnTo>
                  <a:lnTo>
                    <a:pt x="1253" y="26"/>
                  </a:lnTo>
                  <a:lnTo>
                    <a:pt x="1249" y="35"/>
                  </a:lnTo>
                  <a:lnTo>
                    <a:pt x="1241" y="58"/>
                  </a:lnTo>
                  <a:lnTo>
                    <a:pt x="1240" y="89"/>
                  </a:lnTo>
                  <a:lnTo>
                    <a:pt x="1240" y="106"/>
                  </a:lnTo>
                  <a:lnTo>
                    <a:pt x="1241" y="119"/>
                  </a:lnTo>
                  <a:lnTo>
                    <a:pt x="1243" y="132"/>
                  </a:lnTo>
                  <a:lnTo>
                    <a:pt x="1247" y="141"/>
                  </a:lnTo>
                  <a:lnTo>
                    <a:pt x="1253" y="151"/>
                  </a:lnTo>
                  <a:lnTo>
                    <a:pt x="1260" y="158"/>
                  </a:lnTo>
                  <a:lnTo>
                    <a:pt x="1264" y="160"/>
                  </a:lnTo>
                  <a:lnTo>
                    <a:pt x="1269" y="162"/>
                  </a:lnTo>
                  <a:lnTo>
                    <a:pt x="1275" y="162"/>
                  </a:lnTo>
                  <a:lnTo>
                    <a:pt x="1275" y="162"/>
                  </a:lnTo>
                  <a:lnTo>
                    <a:pt x="1284" y="162"/>
                  </a:lnTo>
                  <a:lnTo>
                    <a:pt x="1292" y="158"/>
                  </a:lnTo>
                  <a:lnTo>
                    <a:pt x="1299" y="153"/>
                  </a:lnTo>
                  <a:lnTo>
                    <a:pt x="1303" y="145"/>
                  </a:lnTo>
                  <a:lnTo>
                    <a:pt x="1310" y="123"/>
                  </a:lnTo>
                  <a:lnTo>
                    <a:pt x="1312" y="89"/>
                  </a:lnTo>
                  <a:lnTo>
                    <a:pt x="1312" y="74"/>
                  </a:lnTo>
                  <a:lnTo>
                    <a:pt x="1310" y="59"/>
                  </a:lnTo>
                  <a:lnTo>
                    <a:pt x="1308" y="48"/>
                  </a:lnTo>
                  <a:lnTo>
                    <a:pt x="1305" y="37"/>
                  </a:lnTo>
                  <a:lnTo>
                    <a:pt x="1299" y="28"/>
                  </a:lnTo>
                  <a:lnTo>
                    <a:pt x="1294" y="22"/>
                  </a:lnTo>
                  <a:lnTo>
                    <a:pt x="1288" y="19"/>
                  </a:lnTo>
                  <a:lnTo>
                    <a:pt x="1282" y="17"/>
                  </a:lnTo>
                  <a:lnTo>
                    <a:pt x="1275" y="17"/>
                  </a:lnTo>
                  <a:lnTo>
                    <a:pt x="1275" y="17"/>
                  </a:lnTo>
                  <a:close/>
                  <a:moveTo>
                    <a:pt x="1139" y="17"/>
                  </a:moveTo>
                  <a:lnTo>
                    <a:pt x="1132" y="19"/>
                  </a:lnTo>
                  <a:lnTo>
                    <a:pt x="1122" y="20"/>
                  </a:lnTo>
                  <a:lnTo>
                    <a:pt x="1117" y="26"/>
                  </a:lnTo>
                  <a:lnTo>
                    <a:pt x="1111" y="35"/>
                  </a:lnTo>
                  <a:lnTo>
                    <a:pt x="1106" y="58"/>
                  </a:lnTo>
                  <a:lnTo>
                    <a:pt x="1104" y="89"/>
                  </a:lnTo>
                  <a:lnTo>
                    <a:pt x="1104" y="106"/>
                  </a:lnTo>
                  <a:lnTo>
                    <a:pt x="1106" y="119"/>
                  </a:lnTo>
                  <a:lnTo>
                    <a:pt x="1107" y="132"/>
                  </a:lnTo>
                  <a:lnTo>
                    <a:pt x="1111" y="141"/>
                  </a:lnTo>
                  <a:lnTo>
                    <a:pt x="1117" y="151"/>
                  </a:lnTo>
                  <a:lnTo>
                    <a:pt x="1122" y="158"/>
                  </a:lnTo>
                  <a:lnTo>
                    <a:pt x="1128" y="160"/>
                  </a:lnTo>
                  <a:lnTo>
                    <a:pt x="1133" y="162"/>
                  </a:lnTo>
                  <a:lnTo>
                    <a:pt x="1139" y="162"/>
                  </a:lnTo>
                  <a:lnTo>
                    <a:pt x="1139" y="162"/>
                  </a:lnTo>
                  <a:lnTo>
                    <a:pt x="1148" y="162"/>
                  </a:lnTo>
                  <a:lnTo>
                    <a:pt x="1156" y="158"/>
                  </a:lnTo>
                  <a:lnTo>
                    <a:pt x="1161" y="153"/>
                  </a:lnTo>
                  <a:lnTo>
                    <a:pt x="1167" y="145"/>
                  </a:lnTo>
                  <a:lnTo>
                    <a:pt x="1174" y="123"/>
                  </a:lnTo>
                  <a:lnTo>
                    <a:pt x="1176" y="89"/>
                  </a:lnTo>
                  <a:lnTo>
                    <a:pt x="1176" y="74"/>
                  </a:lnTo>
                  <a:lnTo>
                    <a:pt x="1174" y="59"/>
                  </a:lnTo>
                  <a:lnTo>
                    <a:pt x="1173" y="48"/>
                  </a:lnTo>
                  <a:lnTo>
                    <a:pt x="1169" y="37"/>
                  </a:lnTo>
                  <a:lnTo>
                    <a:pt x="1163" y="28"/>
                  </a:lnTo>
                  <a:lnTo>
                    <a:pt x="1156" y="22"/>
                  </a:lnTo>
                  <a:lnTo>
                    <a:pt x="1152" y="19"/>
                  </a:lnTo>
                  <a:lnTo>
                    <a:pt x="1146" y="17"/>
                  </a:lnTo>
                  <a:lnTo>
                    <a:pt x="1139" y="17"/>
                  </a:lnTo>
                  <a:lnTo>
                    <a:pt x="1139" y="17"/>
                  </a:lnTo>
                  <a:close/>
                  <a:moveTo>
                    <a:pt x="731" y="17"/>
                  </a:moveTo>
                  <a:lnTo>
                    <a:pt x="722" y="19"/>
                  </a:lnTo>
                  <a:lnTo>
                    <a:pt x="715" y="20"/>
                  </a:lnTo>
                  <a:lnTo>
                    <a:pt x="709" y="26"/>
                  </a:lnTo>
                  <a:lnTo>
                    <a:pt x="703" y="35"/>
                  </a:lnTo>
                  <a:lnTo>
                    <a:pt x="696" y="58"/>
                  </a:lnTo>
                  <a:lnTo>
                    <a:pt x="694" y="89"/>
                  </a:lnTo>
                  <a:lnTo>
                    <a:pt x="696" y="106"/>
                  </a:lnTo>
                  <a:lnTo>
                    <a:pt x="696" y="119"/>
                  </a:lnTo>
                  <a:lnTo>
                    <a:pt x="700" y="132"/>
                  </a:lnTo>
                  <a:lnTo>
                    <a:pt x="703" y="141"/>
                  </a:lnTo>
                  <a:lnTo>
                    <a:pt x="709" y="151"/>
                  </a:lnTo>
                  <a:lnTo>
                    <a:pt x="715" y="158"/>
                  </a:lnTo>
                  <a:lnTo>
                    <a:pt x="720" y="160"/>
                  </a:lnTo>
                  <a:lnTo>
                    <a:pt x="726" y="162"/>
                  </a:lnTo>
                  <a:lnTo>
                    <a:pt x="731" y="162"/>
                  </a:lnTo>
                  <a:lnTo>
                    <a:pt x="731" y="162"/>
                  </a:lnTo>
                  <a:lnTo>
                    <a:pt x="741" y="162"/>
                  </a:lnTo>
                  <a:lnTo>
                    <a:pt x="748" y="158"/>
                  </a:lnTo>
                  <a:lnTo>
                    <a:pt x="754" y="153"/>
                  </a:lnTo>
                  <a:lnTo>
                    <a:pt x="759" y="145"/>
                  </a:lnTo>
                  <a:lnTo>
                    <a:pt x="765" y="123"/>
                  </a:lnTo>
                  <a:lnTo>
                    <a:pt x="769" y="89"/>
                  </a:lnTo>
                  <a:lnTo>
                    <a:pt x="767" y="74"/>
                  </a:lnTo>
                  <a:lnTo>
                    <a:pt x="767" y="59"/>
                  </a:lnTo>
                  <a:lnTo>
                    <a:pt x="763" y="48"/>
                  </a:lnTo>
                  <a:lnTo>
                    <a:pt x="759" y="37"/>
                  </a:lnTo>
                  <a:lnTo>
                    <a:pt x="756" y="28"/>
                  </a:lnTo>
                  <a:lnTo>
                    <a:pt x="748" y="22"/>
                  </a:lnTo>
                  <a:lnTo>
                    <a:pt x="742" y="19"/>
                  </a:lnTo>
                  <a:lnTo>
                    <a:pt x="737" y="17"/>
                  </a:lnTo>
                  <a:lnTo>
                    <a:pt x="731" y="17"/>
                  </a:lnTo>
                  <a:lnTo>
                    <a:pt x="731" y="17"/>
                  </a:lnTo>
                  <a:close/>
                  <a:moveTo>
                    <a:pt x="459" y="17"/>
                  </a:moveTo>
                  <a:lnTo>
                    <a:pt x="450" y="19"/>
                  </a:lnTo>
                  <a:lnTo>
                    <a:pt x="443" y="20"/>
                  </a:lnTo>
                  <a:lnTo>
                    <a:pt x="435" y="26"/>
                  </a:lnTo>
                  <a:lnTo>
                    <a:pt x="432" y="35"/>
                  </a:lnTo>
                  <a:lnTo>
                    <a:pt x="424" y="58"/>
                  </a:lnTo>
                  <a:lnTo>
                    <a:pt x="422" y="89"/>
                  </a:lnTo>
                  <a:lnTo>
                    <a:pt x="422" y="106"/>
                  </a:lnTo>
                  <a:lnTo>
                    <a:pt x="424" y="119"/>
                  </a:lnTo>
                  <a:lnTo>
                    <a:pt x="428" y="132"/>
                  </a:lnTo>
                  <a:lnTo>
                    <a:pt x="432" y="141"/>
                  </a:lnTo>
                  <a:lnTo>
                    <a:pt x="435" y="151"/>
                  </a:lnTo>
                  <a:lnTo>
                    <a:pt x="443" y="158"/>
                  </a:lnTo>
                  <a:lnTo>
                    <a:pt x="446" y="160"/>
                  </a:lnTo>
                  <a:lnTo>
                    <a:pt x="452" y="162"/>
                  </a:lnTo>
                  <a:lnTo>
                    <a:pt x="459" y="162"/>
                  </a:lnTo>
                  <a:lnTo>
                    <a:pt x="459" y="162"/>
                  </a:lnTo>
                  <a:lnTo>
                    <a:pt x="467" y="162"/>
                  </a:lnTo>
                  <a:lnTo>
                    <a:pt x="474" y="158"/>
                  </a:lnTo>
                  <a:lnTo>
                    <a:pt x="482" y="153"/>
                  </a:lnTo>
                  <a:lnTo>
                    <a:pt x="487" y="145"/>
                  </a:lnTo>
                  <a:lnTo>
                    <a:pt x="493" y="123"/>
                  </a:lnTo>
                  <a:lnTo>
                    <a:pt x="495" y="89"/>
                  </a:lnTo>
                  <a:lnTo>
                    <a:pt x="495" y="74"/>
                  </a:lnTo>
                  <a:lnTo>
                    <a:pt x="493" y="59"/>
                  </a:lnTo>
                  <a:lnTo>
                    <a:pt x="491" y="48"/>
                  </a:lnTo>
                  <a:lnTo>
                    <a:pt x="487" y="37"/>
                  </a:lnTo>
                  <a:lnTo>
                    <a:pt x="482" y="28"/>
                  </a:lnTo>
                  <a:lnTo>
                    <a:pt x="476" y="22"/>
                  </a:lnTo>
                  <a:lnTo>
                    <a:pt x="471" y="19"/>
                  </a:lnTo>
                  <a:lnTo>
                    <a:pt x="465" y="17"/>
                  </a:lnTo>
                  <a:lnTo>
                    <a:pt x="459" y="17"/>
                  </a:lnTo>
                  <a:lnTo>
                    <a:pt x="459" y="17"/>
                  </a:lnTo>
                  <a:close/>
                  <a:moveTo>
                    <a:pt x="322" y="17"/>
                  </a:moveTo>
                  <a:lnTo>
                    <a:pt x="314" y="19"/>
                  </a:lnTo>
                  <a:lnTo>
                    <a:pt x="307" y="20"/>
                  </a:lnTo>
                  <a:lnTo>
                    <a:pt x="299" y="26"/>
                  </a:lnTo>
                  <a:lnTo>
                    <a:pt x="296" y="35"/>
                  </a:lnTo>
                  <a:lnTo>
                    <a:pt x="288" y="58"/>
                  </a:lnTo>
                  <a:lnTo>
                    <a:pt x="286" y="89"/>
                  </a:lnTo>
                  <a:lnTo>
                    <a:pt x="286" y="106"/>
                  </a:lnTo>
                  <a:lnTo>
                    <a:pt x="288" y="119"/>
                  </a:lnTo>
                  <a:lnTo>
                    <a:pt x="290" y="132"/>
                  </a:lnTo>
                  <a:lnTo>
                    <a:pt x="296" y="141"/>
                  </a:lnTo>
                  <a:lnTo>
                    <a:pt x="299" y="151"/>
                  </a:lnTo>
                  <a:lnTo>
                    <a:pt x="307" y="158"/>
                  </a:lnTo>
                  <a:lnTo>
                    <a:pt x="311" y="160"/>
                  </a:lnTo>
                  <a:lnTo>
                    <a:pt x="316" y="162"/>
                  </a:lnTo>
                  <a:lnTo>
                    <a:pt x="322" y="162"/>
                  </a:lnTo>
                  <a:lnTo>
                    <a:pt x="324" y="162"/>
                  </a:lnTo>
                  <a:lnTo>
                    <a:pt x="331" y="162"/>
                  </a:lnTo>
                  <a:lnTo>
                    <a:pt x="338" y="158"/>
                  </a:lnTo>
                  <a:lnTo>
                    <a:pt x="346" y="153"/>
                  </a:lnTo>
                  <a:lnTo>
                    <a:pt x="350" y="145"/>
                  </a:lnTo>
                  <a:lnTo>
                    <a:pt x="357" y="123"/>
                  </a:lnTo>
                  <a:lnTo>
                    <a:pt x="359" y="89"/>
                  </a:lnTo>
                  <a:lnTo>
                    <a:pt x="359" y="74"/>
                  </a:lnTo>
                  <a:lnTo>
                    <a:pt x="357" y="59"/>
                  </a:lnTo>
                  <a:lnTo>
                    <a:pt x="355" y="48"/>
                  </a:lnTo>
                  <a:lnTo>
                    <a:pt x="351" y="37"/>
                  </a:lnTo>
                  <a:lnTo>
                    <a:pt x="346" y="28"/>
                  </a:lnTo>
                  <a:lnTo>
                    <a:pt x="340" y="22"/>
                  </a:lnTo>
                  <a:lnTo>
                    <a:pt x="335" y="19"/>
                  </a:lnTo>
                  <a:lnTo>
                    <a:pt x="329" y="17"/>
                  </a:lnTo>
                  <a:lnTo>
                    <a:pt x="324" y="17"/>
                  </a:lnTo>
                  <a:lnTo>
                    <a:pt x="322" y="17"/>
                  </a:lnTo>
                  <a:close/>
                  <a:moveTo>
                    <a:pt x="2370" y="0"/>
                  </a:moveTo>
                  <a:lnTo>
                    <a:pt x="2379" y="0"/>
                  </a:lnTo>
                  <a:lnTo>
                    <a:pt x="2379" y="158"/>
                  </a:lnTo>
                  <a:lnTo>
                    <a:pt x="2413" y="158"/>
                  </a:lnTo>
                  <a:lnTo>
                    <a:pt x="2413" y="177"/>
                  </a:lnTo>
                  <a:lnTo>
                    <a:pt x="2323" y="177"/>
                  </a:lnTo>
                  <a:lnTo>
                    <a:pt x="2323" y="158"/>
                  </a:lnTo>
                  <a:lnTo>
                    <a:pt x="2359" y="158"/>
                  </a:lnTo>
                  <a:lnTo>
                    <a:pt x="2359" y="37"/>
                  </a:lnTo>
                  <a:lnTo>
                    <a:pt x="2360" y="22"/>
                  </a:lnTo>
                  <a:lnTo>
                    <a:pt x="2351" y="35"/>
                  </a:lnTo>
                  <a:lnTo>
                    <a:pt x="2323" y="54"/>
                  </a:lnTo>
                  <a:lnTo>
                    <a:pt x="2314" y="41"/>
                  </a:lnTo>
                  <a:lnTo>
                    <a:pt x="2370" y="0"/>
                  </a:lnTo>
                  <a:close/>
                  <a:moveTo>
                    <a:pt x="2228" y="0"/>
                  </a:moveTo>
                  <a:lnTo>
                    <a:pt x="2228" y="0"/>
                  </a:lnTo>
                  <a:lnTo>
                    <a:pt x="2247" y="2"/>
                  </a:lnTo>
                  <a:lnTo>
                    <a:pt x="2262" y="9"/>
                  </a:lnTo>
                  <a:lnTo>
                    <a:pt x="2273" y="22"/>
                  </a:lnTo>
                  <a:lnTo>
                    <a:pt x="2280" y="39"/>
                  </a:lnTo>
                  <a:lnTo>
                    <a:pt x="2284" y="61"/>
                  </a:lnTo>
                  <a:lnTo>
                    <a:pt x="2286" y="89"/>
                  </a:lnTo>
                  <a:lnTo>
                    <a:pt x="2284" y="117"/>
                  </a:lnTo>
                  <a:lnTo>
                    <a:pt x="2280" y="139"/>
                  </a:lnTo>
                  <a:lnTo>
                    <a:pt x="2271" y="158"/>
                  </a:lnTo>
                  <a:lnTo>
                    <a:pt x="2260" y="169"/>
                  </a:lnTo>
                  <a:lnTo>
                    <a:pt x="2247" y="177"/>
                  </a:lnTo>
                  <a:lnTo>
                    <a:pt x="2228" y="180"/>
                  </a:lnTo>
                  <a:lnTo>
                    <a:pt x="2228" y="180"/>
                  </a:lnTo>
                  <a:lnTo>
                    <a:pt x="2211" y="177"/>
                  </a:lnTo>
                  <a:lnTo>
                    <a:pt x="2197" y="169"/>
                  </a:lnTo>
                  <a:lnTo>
                    <a:pt x="2185" y="156"/>
                  </a:lnTo>
                  <a:lnTo>
                    <a:pt x="2178" y="138"/>
                  </a:lnTo>
                  <a:lnTo>
                    <a:pt x="2172" y="115"/>
                  </a:lnTo>
                  <a:lnTo>
                    <a:pt x="2170" y="89"/>
                  </a:lnTo>
                  <a:lnTo>
                    <a:pt x="2172" y="61"/>
                  </a:lnTo>
                  <a:lnTo>
                    <a:pt x="2178" y="39"/>
                  </a:lnTo>
                  <a:lnTo>
                    <a:pt x="2185" y="22"/>
                  </a:lnTo>
                  <a:lnTo>
                    <a:pt x="2197" y="9"/>
                  </a:lnTo>
                  <a:lnTo>
                    <a:pt x="2211" y="2"/>
                  </a:lnTo>
                  <a:lnTo>
                    <a:pt x="2228" y="0"/>
                  </a:lnTo>
                  <a:close/>
                  <a:moveTo>
                    <a:pt x="2092" y="0"/>
                  </a:moveTo>
                  <a:lnTo>
                    <a:pt x="2092" y="0"/>
                  </a:lnTo>
                  <a:lnTo>
                    <a:pt x="2111" y="2"/>
                  </a:lnTo>
                  <a:lnTo>
                    <a:pt x="2126" y="9"/>
                  </a:lnTo>
                  <a:lnTo>
                    <a:pt x="2137" y="22"/>
                  </a:lnTo>
                  <a:lnTo>
                    <a:pt x="2144" y="39"/>
                  </a:lnTo>
                  <a:lnTo>
                    <a:pt x="2148" y="61"/>
                  </a:lnTo>
                  <a:lnTo>
                    <a:pt x="2150" y="89"/>
                  </a:lnTo>
                  <a:lnTo>
                    <a:pt x="2148" y="117"/>
                  </a:lnTo>
                  <a:lnTo>
                    <a:pt x="2143" y="139"/>
                  </a:lnTo>
                  <a:lnTo>
                    <a:pt x="2135" y="158"/>
                  </a:lnTo>
                  <a:lnTo>
                    <a:pt x="2124" y="169"/>
                  </a:lnTo>
                  <a:lnTo>
                    <a:pt x="2109" y="177"/>
                  </a:lnTo>
                  <a:lnTo>
                    <a:pt x="2092" y="180"/>
                  </a:lnTo>
                  <a:lnTo>
                    <a:pt x="2092" y="180"/>
                  </a:lnTo>
                  <a:lnTo>
                    <a:pt x="2074" y="177"/>
                  </a:lnTo>
                  <a:lnTo>
                    <a:pt x="2061" y="169"/>
                  </a:lnTo>
                  <a:lnTo>
                    <a:pt x="2049" y="156"/>
                  </a:lnTo>
                  <a:lnTo>
                    <a:pt x="2042" y="138"/>
                  </a:lnTo>
                  <a:lnTo>
                    <a:pt x="2036" y="115"/>
                  </a:lnTo>
                  <a:lnTo>
                    <a:pt x="2035" y="89"/>
                  </a:lnTo>
                  <a:lnTo>
                    <a:pt x="2036" y="61"/>
                  </a:lnTo>
                  <a:lnTo>
                    <a:pt x="2042" y="39"/>
                  </a:lnTo>
                  <a:lnTo>
                    <a:pt x="2049" y="22"/>
                  </a:lnTo>
                  <a:lnTo>
                    <a:pt x="2061" y="9"/>
                  </a:lnTo>
                  <a:lnTo>
                    <a:pt x="2076" y="2"/>
                  </a:lnTo>
                  <a:lnTo>
                    <a:pt x="2092" y="0"/>
                  </a:lnTo>
                  <a:close/>
                  <a:moveTo>
                    <a:pt x="1960" y="0"/>
                  </a:moveTo>
                  <a:lnTo>
                    <a:pt x="1969" y="0"/>
                  </a:lnTo>
                  <a:lnTo>
                    <a:pt x="1969" y="158"/>
                  </a:lnTo>
                  <a:lnTo>
                    <a:pt x="2005" y="158"/>
                  </a:lnTo>
                  <a:lnTo>
                    <a:pt x="2005" y="177"/>
                  </a:lnTo>
                  <a:lnTo>
                    <a:pt x="1915" y="177"/>
                  </a:lnTo>
                  <a:lnTo>
                    <a:pt x="1915" y="158"/>
                  </a:lnTo>
                  <a:lnTo>
                    <a:pt x="1951" y="158"/>
                  </a:lnTo>
                  <a:lnTo>
                    <a:pt x="1951" y="37"/>
                  </a:lnTo>
                  <a:lnTo>
                    <a:pt x="1953" y="22"/>
                  </a:lnTo>
                  <a:lnTo>
                    <a:pt x="1943" y="35"/>
                  </a:lnTo>
                  <a:lnTo>
                    <a:pt x="1915" y="54"/>
                  </a:lnTo>
                  <a:lnTo>
                    <a:pt x="1906" y="41"/>
                  </a:lnTo>
                  <a:lnTo>
                    <a:pt x="1960" y="0"/>
                  </a:lnTo>
                  <a:close/>
                  <a:moveTo>
                    <a:pt x="1820" y="0"/>
                  </a:moveTo>
                  <a:lnTo>
                    <a:pt x="1820" y="0"/>
                  </a:lnTo>
                  <a:lnTo>
                    <a:pt x="1839" y="2"/>
                  </a:lnTo>
                  <a:lnTo>
                    <a:pt x="1854" y="9"/>
                  </a:lnTo>
                  <a:lnTo>
                    <a:pt x="1863" y="22"/>
                  </a:lnTo>
                  <a:lnTo>
                    <a:pt x="1871" y="39"/>
                  </a:lnTo>
                  <a:lnTo>
                    <a:pt x="1876" y="61"/>
                  </a:lnTo>
                  <a:lnTo>
                    <a:pt x="1878" y="89"/>
                  </a:lnTo>
                  <a:lnTo>
                    <a:pt x="1876" y="117"/>
                  </a:lnTo>
                  <a:lnTo>
                    <a:pt x="1871" y="139"/>
                  </a:lnTo>
                  <a:lnTo>
                    <a:pt x="1863" y="158"/>
                  </a:lnTo>
                  <a:lnTo>
                    <a:pt x="1852" y="169"/>
                  </a:lnTo>
                  <a:lnTo>
                    <a:pt x="1837" y="177"/>
                  </a:lnTo>
                  <a:lnTo>
                    <a:pt x="1820" y="180"/>
                  </a:lnTo>
                  <a:lnTo>
                    <a:pt x="1820" y="180"/>
                  </a:lnTo>
                  <a:lnTo>
                    <a:pt x="1802" y="177"/>
                  </a:lnTo>
                  <a:lnTo>
                    <a:pt x="1787" y="169"/>
                  </a:lnTo>
                  <a:lnTo>
                    <a:pt x="1776" y="156"/>
                  </a:lnTo>
                  <a:lnTo>
                    <a:pt x="1768" y="138"/>
                  </a:lnTo>
                  <a:lnTo>
                    <a:pt x="1765" y="115"/>
                  </a:lnTo>
                  <a:lnTo>
                    <a:pt x="1763" y="89"/>
                  </a:lnTo>
                  <a:lnTo>
                    <a:pt x="1765" y="61"/>
                  </a:lnTo>
                  <a:lnTo>
                    <a:pt x="1770" y="39"/>
                  </a:lnTo>
                  <a:lnTo>
                    <a:pt x="1778" y="22"/>
                  </a:lnTo>
                  <a:lnTo>
                    <a:pt x="1789" y="9"/>
                  </a:lnTo>
                  <a:lnTo>
                    <a:pt x="1804" y="2"/>
                  </a:lnTo>
                  <a:lnTo>
                    <a:pt x="1820" y="0"/>
                  </a:lnTo>
                  <a:close/>
                  <a:moveTo>
                    <a:pt x="1688" y="0"/>
                  </a:moveTo>
                  <a:lnTo>
                    <a:pt x="1698" y="0"/>
                  </a:lnTo>
                  <a:lnTo>
                    <a:pt x="1698" y="158"/>
                  </a:lnTo>
                  <a:lnTo>
                    <a:pt x="1731" y="158"/>
                  </a:lnTo>
                  <a:lnTo>
                    <a:pt x="1731" y="177"/>
                  </a:lnTo>
                  <a:lnTo>
                    <a:pt x="1644" y="177"/>
                  </a:lnTo>
                  <a:lnTo>
                    <a:pt x="1644" y="158"/>
                  </a:lnTo>
                  <a:lnTo>
                    <a:pt x="1677" y="158"/>
                  </a:lnTo>
                  <a:lnTo>
                    <a:pt x="1677" y="37"/>
                  </a:lnTo>
                  <a:lnTo>
                    <a:pt x="1681" y="22"/>
                  </a:lnTo>
                  <a:lnTo>
                    <a:pt x="1670" y="35"/>
                  </a:lnTo>
                  <a:lnTo>
                    <a:pt x="1644" y="54"/>
                  </a:lnTo>
                  <a:lnTo>
                    <a:pt x="1634" y="41"/>
                  </a:lnTo>
                  <a:lnTo>
                    <a:pt x="1688" y="0"/>
                  </a:lnTo>
                  <a:close/>
                  <a:moveTo>
                    <a:pt x="1549" y="0"/>
                  </a:moveTo>
                  <a:lnTo>
                    <a:pt x="1549" y="0"/>
                  </a:lnTo>
                  <a:lnTo>
                    <a:pt x="1565" y="2"/>
                  </a:lnTo>
                  <a:lnTo>
                    <a:pt x="1580" y="9"/>
                  </a:lnTo>
                  <a:lnTo>
                    <a:pt x="1591" y="22"/>
                  </a:lnTo>
                  <a:lnTo>
                    <a:pt x="1599" y="39"/>
                  </a:lnTo>
                  <a:lnTo>
                    <a:pt x="1604" y="61"/>
                  </a:lnTo>
                  <a:lnTo>
                    <a:pt x="1604" y="89"/>
                  </a:lnTo>
                  <a:lnTo>
                    <a:pt x="1604" y="117"/>
                  </a:lnTo>
                  <a:lnTo>
                    <a:pt x="1599" y="139"/>
                  </a:lnTo>
                  <a:lnTo>
                    <a:pt x="1591" y="158"/>
                  </a:lnTo>
                  <a:lnTo>
                    <a:pt x="1580" y="169"/>
                  </a:lnTo>
                  <a:lnTo>
                    <a:pt x="1565" y="177"/>
                  </a:lnTo>
                  <a:lnTo>
                    <a:pt x="1549" y="180"/>
                  </a:lnTo>
                  <a:lnTo>
                    <a:pt x="1549" y="180"/>
                  </a:lnTo>
                  <a:lnTo>
                    <a:pt x="1530" y="177"/>
                  </a:lnTo>
                  <a:lnTo>
                    <a:pt x="1515" y="169"/>
                  </a:lnTo>
                  <a:lnTo>
                    <a:pt x="1504" y="156"/>
                  </a:lnTo>
                  <a:lnTo>
                    <a:pt x="1497" y="138"/>
                  </a:lnTo>
                  <a:lnTo>
                    <a:pt x="1493" y="115"/>
                  </a:lnTo>
                  <a:lnTo>
                    <a:pt x="1491" y="89"/>
                  </a:lnTo>
                  <a:lnTo>
                    <a:pt x="1493" y="61"/>
                  </a:lnTo>
                  <a:lnTo>
                    <a:pt x="1497" y="39"/>
                  </a:lnTo>
                  <a:lnTo>
                    <a:pt x="1506" y="22"/>
                  </a:lnTo>
                  <a:lnTo>
                    <a:pt x="1517" y="9"/>
                  </a:lnTo>
                  <a:lnTo>
                    <a:pt x="1530" y="2"/>
                  </a:lnTo>
                  <a:lnTo>
                    <a:pt x="1549" y="0"/>
                  </a:lnTo>
                  <a:close/>
                  <a:moveTo>
                    <a:pt x="1411" y="0"/>
                  </a:moveTo>
                  <a:lnTo>
                    <a:pt x="1413" y="0"/>
                  </a:lnTo>
                  <a:lnTo>
                    <a:pt x="1429" y="2"/>
                  </a:lnTo>
                  <a:lnTo>
                    <a:pt x="1444" y="9"/>
                  </a:lnTo>
                  <a:lnTo>
                    <a:pt x="1456" y="22"/>
                  </a:lnTo>
                  <a:lnTo>
                    <a:pt x="1463" y="39"/>
                  </a:lnTo>
                  <a:lnTo>
                    <a:pt x="1469" y="61"/>
                  </a:lnTo>
                  <a:lnTo>
                    <a:pt x="1469" y="89"/>
                  </a:lnTo>
                  <a:lnTo>
                    <a:pt x="1467" y="117"/>
                  </a:lnTo>
                  <a:lnTo>
                    <a:pt x="1463" y="139"/>
                  </a:lnTo>
                  <a:lnTo>
                    <a:pt x="1454" y="158"/>
                  </a:lnTo>
                  <a:lnTo>
                    <a:pt x="1443" y="169"/>
                  </a:lnTo>
                  <a:lnTo>
                    <a:pt x="1429" y="177"/>
                  </a:lnTo>
                  <a:lnTo>
                    <a:pt x="1413" y="180"/>
                  </a:lnTo>
                  <a:lnTo>
                    <a:pt x="1411" y="180"/>
                  </a:lnTo>
                  <a:lnTo>
                    <a:pt x="1394" y="177"/>
                  </a:lnTo>
                  <a:lnTo>
                    <a:pt x="1379" y="169"/>
                  </a:lnTo>
                  <a:lnTo>
                    <a:pt x="1368" y="156"/>
                  </a:lnTo>
                  <a:lnTo>
                    <a:pt x="1361" y="138"/>
                  </a:lnTo>
                  <a:lnTo>
                    <a:pt x="1357" y="115"/>
                  </a:lnTo>
                  <a:lnTo>
                    <a:pt x="1355" y="89"/>
                  </a:lnTo>
                  <a:lnTo>
                    <a:pt x="1357" y="61"/>
                  </a:lnTo>
                  <a:lnTo>
                    <a:pt x="1361" y="39"/>
                  </a:lnTo>
                  <a:lnTo>
                    <a:pt x="1370" y="22"/>
                  </a:lnTo>
                  <a:lnTo>
                    <a:pt x="1381" y="9"/>
                  </a:lnTo>
                  <a:lnTo>
                    <a:pt x="1394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8" y="9"/>
                  </a:lnTo>
                  <a:lnTo>
                    <a:pt x="1320" y="22"/>
                  </a:lnTo>
                  <a:lnTo>
                    <a:pt x="1327" y="39"/>
                  </a:lnTo>
                  <a:lnTo>
                    <a:pt x="1331" y="61"/>
                  </a:lnTo>
                  <a:lnTo>
                    <a:pt x="1333" y="89"/>
                  </a:lnTo>
                  <a:lnTo>
                    <a:pt x="1331" y="117"/>
                  </a:lnTo>
                  <a:lnTo>
                    <a:pt x="1327" y="139"/>
                  </a:lnTo>
                  <a:lnTo>
                    <a:pt x="1318" y="158"/>
                  </a:lnTo>
                  <a:lnTo>
                    <a:pt x="1307" y="169"/>
                  </a:lnTo>
                  <a:lnTo>
                    <a:pt x="1294" y="177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8" y="177"/>
                  </a:lnTo>
                  <a:lnTo>
                    <a:pt x="1243" y="169"/>
                  </a:lnTo>
                  <a:lnTo>
                    <a:pt x="1232" y="156"/>
                  </a:lnTo>
                  <a:lnTo>
                    <a:pt x="1225" y="138"/>
                  </a:lnTo>
                  <a:lnTo>
                    <a:pt x="1219" y="115"/>
                  </a:lnTo>
                  <a:lnTo>
                    <a:pt x="1219" y="89"/>
                  </a:lnTo>
                  <a:lnTo>
                    <a:pt x="1219" y="61"/>
                  </a:lnTo>
                  <a:lnTo>
                    <a:pt x="1225" y="39"/>
                  </a:lnTo>
                  <a:lnTo>
                    <a:pt x="1232" y="22"/>
                  </a:lnTo>
                  <a:lnTo>
                    <a:pt x="1245" y="9"/>
                  </a:lnTo>
                  <a:lnTo>
                    <a:pt x="1258" y="2"/>
                  </a:lnTo>
                  <a:lnTo>
                    <a:pt x="1275" y="0"/>
                  </a:lnTo>
                  <a:close/>
                  <a:moveTo>
                    <a:pt x="1139" y="0"/>
                  </a:moveTo>
                  <a:lnTo>
                    <a:pt x="1139" y="0"/>
                  </a:lnTo>
                  <a:lnTo>
                    <a:pt x="1158" y="2"/>
                  </a:lnTo>
                  <a:lnTo>
                    <a:pt x="1173" y="9"/>
                  </a:lnTo>
                  <a:lnTo>
                    <a:pt x="1184" y="22"/>
                  </a:lnTo>
                  <a:lnTo>
                    <a:pt x="1191" y="39"/>
                  </a:lnTo>
                  <a:lnTo>
                    <a:pt x="1195" y="61"/>
                  </a:lnTo>
                  <a:lnTo>
                    <a:pt x="1197" y="89"/>
                  </a:lnTo>
                  <a:lnTo>
                    <a:pt x="1195" y="117"/>
                  </a:lnTo>
                  <a:lnTo>
                    <a:pt x="1191" y="139"/>
                  </a:lnTo>
                  <a:lnTo>
                    <a:pt x="1182" y="158"/>
                  </a:lnTo>
                  <a:lnTo>
                    <a:pt x="1171" y="169"/>
                  </a:lnTo>
                  <a:lnTo>
                    <a:pt x="1158" y="177"/>
                  </a:lnTo>
                  <a:lnTo>
                    <a:pt x="1139" y="180"/>
                  </a:lnTo>
                  <a:lnTo>
                    <a:pt x="1139" y="180"/>
                  </a:lnTo>
                  <a:lnTo>
                    <a:pt x="1122" y="177"/>
                  </a:lnTo>
                  <a:lnTo>
                    <a:pt x="1107" y="169"/>
                  </a:lnTo>
                  <a:lnTo>
                    <a:pt x="1096" y="156"/>
                  </a:lnTo>
                  <a:lnTo>
                    <a:pt x="1089" y="138"/>
                  </a:lnTo>
                  <a:lnTo>
                    <a:pt x="1083" y="115"/>
                  </a:lnTo>
                  <a:lnTo>
                    <a:pt x="1081" y="89"/>
                  </a:lnTo>
                  <a:lnTo>
                    <a:pt x="1083" y="61"/>
                  </a:lnTo>
                  <a:lnTo>
                    <a:pt x="1089" y="39"/>
                  </a:lnTo>
                  <a:lnTo>
                    <a:pt x="1096" y="22"/>
                  </a:lnTo>
                  <a:lnTo>
                    <a:pt x="1107" y="9"/>
                  </a:lnTo>
                  <a:lnTo>
                    <a:pt x="1122" y="2"/>
                  </a:lnTo>
                  <a:lnTo>
                    <a:pt x="1139" y="0"/>
                  </a:lnTo>
                  <a:close/>
                  <a:moveTo>
                    <a:pt x="1009" y="0"/>
                  </a:moveTo>
                  <a:lnTo>
                    <a:pt x="1016" y="0"/>
                  </a:lnTo>
                  <a:lnTo>
                    <a:pt x="1016" y="158"/>
                  </a:lnTo>
                  <a:lnTo>
                    <a:pt x="1052" y="158"/>
                  </a:lnTo>
                  <a:lnTo>
                    <a:pt x="1052" y="177"/>
                  </a:lnTo>
                  <a:lnTo>
                    <a:pt x="962" y="177"/>
                  </a:lnTo>
                  <a:lnTo>
                    <a:pt x="962" y="158"/>
                  </a:lnTo>
                  <a:lnTo>
                    <a:pt x="998" y="158"/>
                  </a:lnTo>
                  <a:lnTo>
                    <a:pt x="998" y="37"/>
                  </a:lnTo>
                  <a:lnTo>
                    <a:pt x="999" y="22"/>
                  </a:lnTo>
                  <a:lnTo>
                    <a:pt x="990" y="35"/>
                  </a:lnTo>
                  <a:lnTo>
                    <a:pt x="962" y="54"/>
                  </a:lnTo>
                  <a:lnTo>
                    <a:pt x="953" y="41"/>
                  </a:lnTo>
                  <a:lnTo>
                    <a:pt x="1009" y="0"/>
                  </a:lnTo>
                  <a:close/>
                  <a:moveTo>
                    <a:pt x="871" y="0"/>
                  </a:moveTo>
                  <a:lnTo>
                    <a:pt x="880" y="0"/>
                  </a:lnTo>
                  <a:lnTo>
                    <a:pt x="880" y="158"/>
                  </a:lnTo>
                  <a:lnTo>
                    <a:pt x="916" y="158"/>
                  </a:lnTo>
                  <a:lnTo>
                    <a:pt x="916" y="177"/>
                  </a:lnTo>
                  <a:lnTo>
                    <a:pt x="826" y="177"/>
                  </a:lnTo>
                  <a:lnTo>
                    <a:pt x="826" y="158"/>
                  </a:lnTo>
                  <a:lnTo>
                    <a:pt x="862" y="158"/>
                  </a:lnTo>
                  <a:lnTo>
                    <a:pt x="862" y="37"/>
                  </a:lnTo>
                  <a:lnTo>
                    <a:pt x="863" y="22"/>
                  </a:lnTo>
                  <a:lnTo>
                    <a:pt x="854" y="35"/>
                  </a:lnTo>
                  <a:lnTo>
                    <a:pt x="826" y="54"/>
                  </a:lnTo>
                  <a:lnTo>
                    <a:pt x="817" y="41"/>
                  </a:lnTo>
                  <a:lnTo>
                    <a:pt x="871" y="0"/>
                  </a:lnTo>
                  <a:close/>
                  <a:moveTo>
                    <a:pt x="731" y="0"/>
                  </a:moveTo>
                  <a:lnTo>
                    <a:pt x="731" y="0"/>
                  </a:lnTo>
                  <a:lnTo>
                    <a:pt x="750" y="2"/>
                  </a:lnTo>
                  <a:lnTo>
                    <a:pt x="765" y="9"/>
                  </a:lnTo>
                  <a:lnTo>
                    <a:pt x="774" y="22"/>
                  </a:lnTo>
                  <a:lnTo>
                    <a:pt x="782" y="39"/>
                  </a:lnTo>
                  <a:lnTo>
                    <a:pt x="787" y="61"/>
                  </a:lnTo>
                  <a:lnTo>
                    <a:pt x="789" y="89"/>
                  </a:lnTo>
                  <a:lnTo>
                    <a:pt x="787" y="117"/>
                  </a:lnTo>
                  <a:lnTo>
                    <a:pt x="782" y="139"/>
                  </a:lnTo>
                  <a:lnTo>
                    <a:pt x="774" y="158"/>
                  </a:lnTo>
                  <a:lnTo>
                    <a:pt x="763" y="169"/>
                  </a:lnTo>
                  <a:lnTo>
                    <a:pt x="748" y="177"/>
                  </a:lnTo>
                  <a:lnTo>
                    <a:pt x="731" y="180"/>
                  </a:lnTo>
                  <a:lnTo>
                    <a:pt x="731" y="180"/>
                  </a:lnTo>
                  <a:lnTo>
                    <a:pt x="713" y="177"/>
                  </a:lnTo>
                  <a:lnTo>
                    <a:pt x="698" y="169"/>
                  </a:lnTo>
                  <a:lnTo>
                    <a:pt x="688" y="156"/>
                  </a:lnTo>
                  <a:lnTo>
                    <a:pt x="679" y="138"/>
                  </a:lnTo>
                  <a:lnTo>
                    <a:pt x="675" y="115"/>
                  </a:lnTo>
                  <a:lnTo>
                    <a:pt x="674" y="89"/>
                  </a:lnTo>
                  <a:lnTo>
                    <a:pt x="675" y="61"/>
                  </a:lnTo>
                  <a:lnTo>
                    <a:pt x="681" y="39"/>
                  </a:lnTo>
                  <a:lnTo>
                    <a:pt x="688" y="22"/>
                  </a:lnTo>
                  <a:lnTo>
                    <a:pt x="700" y="9"/>
                  </a:lnTo>
                  <a:lnTo>
                    <a:pt x="715" y="2"/>
                  </a:lnTo>
                  <a:lnTo>
                    <a:pt x="731" y="0"/>
                  </a:lnTo>
                  <a:close/>
                  <a:moveTo>
                    <a:pt x="599" y="0"/>
                  </a:moveTo>
                  <a:lnTo>
                    <a:pt x="608" y="0"/>
                  </a:lnTo>
                  <a:lnTo>
                    <a:pt x="608" y="158"/>
                  </a:lnTo>
                  <a:lnTo>
                    <a:pt x="642" y="158"/>
                  </a:lnTo>
                  <a:lnTo>
                    <a:pt x="642" y="177"/>
                  </a:lnTo>
                  <a:lnTo>
                    <a:pt x="554" y="177"/>
                  </a:lnTo>
                  <a:lnTo>
                    <a:pt x="554" y="158"/>
                  </a:lnTo>
                  <a:lnTo>
                    <a:pt x="590" y="158"/>
                  </a:lnTo>
                  <a:lnTo>
                    <a:pt x="590" y="37"/>
                  </a:lnTo>
                  <a:lnTo>
                    <a:pt x="592" y="22"/>
                  </a:lnTo>
                  <a:lnTo>
                    <a:pt x="580" y="35"/>
                  </a:lnTo>
                  <a:lnTo>
                    <a:pt x="554" y="54"/>
                  </a:lnTo>
                  <a:lnTo>
                    <a:pt x="545" y="41"/>
                  </a:lnTo>
                  <a:lnTo>
                    <a:pt x="599" y="0"/>
                  </a:lnTo>
                  <a:close/>
                  <a:moveTo>
                    <a:pt x="459" y="0"/>
                  </a:moveTo>
                  <a:lnTo>
                    <a:pt x="459" y="0"/>
                  </a:lnTo>
                  <a:lnTo>
                    <a:pt x="476" y="2"/>
                  </a:lnTo>
                  <a:lnTo>
                    <a:pt x="491" y="9"/>
                  </a:lnTo>
                  <a:lnTo>
                    <a:pt x="502" y="22"/>
                  </a:lnTo>
                  <a:lnTo>
                    <a:pt x="510" y="39"/>
                  </a:lnTo>
                  <a:lnTo>
                    <a:pt x="515" y="61"/>
                  </a:lnTo>
                  <a:lnTo>
                    <a:pt x="515" y="89"/>
                  </a:lnTo>
                  <a:lnTo>
                    <a:pt x="515" y="117"/>
                  </a:lnTo>
                  <a:lnTo>
                    <a:pt x="510" y="139"/>
                  </a:lnTo>
                  <a:lnTo>
                    <a:pt x="502" y="158"/>
                  </a:lnTo>
                  <a:lnTo>
                    <a:pt x="491" y="169"/>
                  </a:lnTo>
                  <a:lnTo>
                    <a:pt x="476" y="177"/>
                  </a:lnTo>
                  <a:lnTo>
                    <a:pt x="459" y="180"/>
                  </a:lnTo>
                  <a:lnTo>
                    <a:pt x="459" y="180"/>
                  </a:lnTo>
                  <a:lnTo>
                    <a:pt x="441" y="177"/>
                  </a:lnTo>
                  <a:lnTo>
                    <a:pt x="426" y="169"/>
                  </a:lnTo>
                  <a:lnTo>
                    <a:pt x="415" y="156"/>
                  </a:lnTo>
                  <a:lnTo>
                    <a:pt x="407" y="138"/>
                  </a:lnTo>
                  <a:lnTo>
                    <a:pt x="404" y="115"/>
                  </a:lnTo>
                  <a:lnTo>
                    <a:pt x="402" y="89"/>
                  </a:lnTo>
                  <a:lnTo>
                    <a:pt x="404" y="61"/>
                  </a:lnTo>
                  <a:lnTo>
                    <a:pt x="407" y="39"/>
                  </a:lnTo>
                  <a:lnTo>
                    <a:pt x="417" y="22"/>
                  </a:lnTo>
                  <a:lnTo>
                    <a:pt x="428" y="9"/>
                  </a:lnTo>
                  <a:lnTo>
                    <a:pt x="441" y="2"/>
                  </a:lnTo>
                  <a:lnTo>
                    <a:pt x="459" y="0"/>
                  </a:lnTo>
                  <a:close/>
                  <a:moveTo>
                    <a:pt x="322" y="0"/>
                  </a:moveTo>
                  <a:lnTo>
                    <a:pt x="324" y="0"/>
                  </a:lnTo>
                  <a:lnTo>
                    <a:pt x="340" y="2"/>
                  </a:lnTo>
                  <a:lnTo>
                    <a:pt x="355" y="9"/>
                  </a:lnTo>
                  <a:lnTo>
                    <a:pt x="366" y="22"/>
                  </a:lnTo>
                  <a:lnTo>
                    <a:pt x="374" y="39"/>
                  </a:lnTo>
                  <a:lnTo>
                    <a:pt x="379" y="61"/>
                  </a:lnTo>
                  <a:lnTo>
                    <a:pt x="379" y="89"/>
                  </a:lnTo>
                  <a:lnTo>
                    <a:pt x="378" y="117"/>
                  </a:lnTo>
                  <a:lnTo>
                    <a:pt x="374" y="139"/>
                  </a:lnTo>
                  <a:lnTo>
                    <a:pt x="365" y="158"/>
                  </a:lnTo>
                  <a:lnTo>
                    <a:pt x="353" y="169"/>
                  </a:lnTo>
                  <a:lnTo>
                    <a:pt x="340" y="177"/>
                  </a:lnTo>
                  <a:lnTo>
                    <a:pt x="324" y="180"/>
                  </a:lnTo>
                  <a:lnTo>
                    <a:pt x="322" y="180"/>
                  </a:lnTo>
                  <a:lnTo>
                    <a:pt x="305" y="177"/>
                  </a:lnTo>
                  <a:lnTo>
                    <a:pt x="290" y="169"/>
                  </a:lnTo>
                  <a:lnTo>
                    <a:pt x="279" y="156"/>
                  </a:lnTo>
                  <a:lnTo>
                    <a:pt x="271" y="138"/>
                  </a:lnTo>
                  <a:lnTo>
                    <a:pt x="268" y="115"/>
                  </a:lnTo>
                  <a:lnTo>
                    <a:pt x="266" y="89"/>
                  </a:lnTo>
                  <a:lnTo>
                    <a:pt x="268" y="61"/>
                  </a:lnTo>
                  <a:lnTo>
                    <a:pt x="271" y="39"/>
                  </a:lnTo>
                  <a:lnTo>
                    <a:pt x="281" y="22"/>
                  </a:lnTo>
                  <a:lnTo>
                    <a:pt x="292" y="9"/>
                  </a:lnTo>
                  <a:lnTo>
                    <a:pt x="305" y="2"/>
                  </a:lnTo>
                  <a:lnTo>
                    <a:pt x="322" y="0"/>
                  </a:lnTo>
                  <a:close/>
                  <a:moveTo>
                    <a:pt x="191" y="0"/>
                  </a:moveTo>
                  <a:lnTo>
                    <a:pt x="201" y="0"/>
                  </a:lnTo>
                  <a:lnTo>
                    <a:pt x="201" y="158"/>
                  </a:lnTo>
                  <a:lnTo>
                    <a:pt x="234" y="158"/>
                  </a:lnTo>
                  <a:lnTo>
                    <a:pt x="234" y="177"/>
                  </a:lnTo>
                  <a:lnTo>
                    <a:pt x="145" y="177"/>
                  </a:lnTo>
                  <a:lnTo>
                    <a:pt x="145" y="158"/>
                  </a:lnTo>
                  <a:lnTo>
                    <a:pt x="180" y="158"/>
                  </a:lnTo>
                  <a:lnTo>
                    <a:pt x="180" y="37"/>
                  </a:lnTo>
                  <a:lnTo>
                    <a:pt x="182" y="22"/>
                  </a:lnTo>
                  <a:lnTo>
                    <a:pt x="173" y="35"/>
                  </a:lnTo>
                  <a:lnTo>
                    <a:pt x="145" y="54"/>
                  </a:lnTo>
                  <a:lnTo>
                    <a:pt x="136" y="41"/>
                  </a:lnTo>
                  <a:lnTo>
                    <a:pt x="191" y="0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63" y="158"/>
                  </a:lnTo>
                  <a:lnTo>
                    <a:pt x="98" y="158"/>
                  </a:lnTo>
                  <a:lnTo>
                    <a:pt x="98" y="177"/>
                  </a:lnTo>
                  <a:lnTo>
                    <a:pt x="9" y="177"/>
                  </a:lnTo>
                  <a:lnTo>
                    <a:pt x="9" y="158"/>
                  </a:lnTo>
                  <a:lnTo>
                    <a:pt x="44" y="158"/>
                  </a:lnTo>
                  <a:lnTo>
                    <a:pt x="44" y="37"/>
                  </a:lnTo>
                  <a:lnTo>
                    <a:pt x="46" y="22"/>
                  </a:lnTo>
                  <a:lnTo>
                    <a:pt x="37" y="35"/>
                  </a:lnTo>
                  <a:lnTo>
                    <a:pt x="9" y="54"/>
                  </a:lnTo>
                  <a:lnTo>
                    <a:pt x="0" y="41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7">
              <a:extLst>
                <a:ext uri="{FF2B5EF4-FFF2-40B4-BE49-F238E27FC236}">
                  <a16:creationId xmlns:a16="http://schemas.microsoft.com/office/drawing/2014/main" id="{A75A21AE-7F02-41A5-9DC9-7050143594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5795963"/>
              <a:ext cx="3844925" cy="285750"/>
            </a:xfrm>
            <a:custGeom>
              <a:avLst/>
              <a:gdLst>
                <a:gd name="T0" fmla="*/ 2342 w 2422"/>
                <a:gd name="T1" fmla="*/ 150 h 180"/>
                <a:gd name="T2" fmla="*/ 2399 w 2422"/>
                <a:gd name="T3" fmla="*/ 74 h 180"/>
                <a:gd name="T4" fmla="*/ 2076 w 2422"/>
                <a:gd name="T5" fmla="*/ 22 h 180"/>
                <a:gd name="T6" fmla="*/ 2085 w 2422"/>
                <a:gd name="T7" fmla="*/ 161 h 180"/>
                <a:gd name="T8" fmla="*/ 2120 w 2422"/>
                <a:gd name="T9" fmla="*/ 37 h 180"/>
                <a:gd name="T10" fmla="*/ 1921 w 2422"/>
                <a:gd name="T11" fmla="*/ 57 h 180"/>
                <a:gd name="T12" fmla="*/ 1964 w 2422"/>
                <a:gd name="T13" fmla="*/ 161 h 180"/>
                <a:gd name="T14" fmla="*/ 1968 w 2422"/>
                <a:gd name="T15" fmla="*/ 20 h 180"/>
                <a:gd name="T16" fmla="*/ 1649 w 2422"/>
                <a:gd name="T17" fmla="*/ 119 h 180"/>
                <a:gd name="T18" fmla="*/ 1711 w 2422"/>
                <a:gd name="T19" fmla="*/ 145 h 180"/>
                <a:gd name="T20" fmla="*/ 1683 w 2422"/>
                <a:gd name="T21" fmla="*/ 16 h 180"/>
                <a:gd name="T22" fmla="*/ 1253 w 2422"/>
                <a:gd name="T23" fmla="*/ 150 h 180"/>
                <a:gd name="T24" fmla="*/ 1310 w 2422"/>
                <a:gd name="T25" fmla="*/ 74 h 180"/>
                <a:gd name="T26" fmla="*/ 1122 w 2422"/>
                <a:gd name="T27" fmla="*/ 22 h 180"/>
                <a:gd name="T28" fmla="*/ 1132 w 2422"/>
                <a:gd name="T29" fmla="*/ 161 h 180"/>
                <a:gd name="T30" fmla="*/ 1167 w 2422"/>
                <a:gd name="T31" fmla="*/ 37 h 180"/>
                <a:gd name="T32" fmla="*/ 832 w 2422"/>
                <a:gd name="T33" fmla="*/ 57 h 180"/>
                <a:gd name="T34" fmla="*/ 875 w 2422"/>
                <a:gd name="T35" fmla="*/ 161 h 180"/>
                <a:gd name="T36" fmla="*/ 878 w 2422"/>
                <a:gd name="T37" fmla="*/ 20 h 180"/>
                <a:gd name="T38" fmla="*/ 560 w 2422"/>
                <a:gd name="T39" fmla="*/ 119 h 180"/>
                <a:gd name="T40" fmla="*/ 621 w 2422"/>
                <a:gd name="T41" fmla="*/ 145 h 180"/>
                <a:gd name="T42" fmla="*/ 594 w 2422"/>
                <a:gd name="T43" fmla="*/ 16 h 180"/>
                <a:gd name="T44" fmla="*/ 435 w 2422"/>
                <a:gd name="T45" fmla="*/ 150 h 180"/>
                <a:gd name="T46" fmla="*/ 493 w 2422"/>
                <a:gd name="T47" fmla="*/ 74 h 180"/>
                <a:gd name="T48" fmla="*/ 305 w 2422"/>
                <a:gd name="T49" fmla="*/ 22 h 180"/>
                <a:gd name="T50" fmla="*/ 316 w 2422"/>
                <a:gd name="T51" fmla="*/ 161 h 180"/>
                <a:gd name="T52" fmla="*/ 350 w 2422"/>
                <a:gd name="T53" fmla="*/ 37 h 180"/>
                <a:gd name="T54" fmla="*/ 150 w 2422"/>
                <a:gd name="T55" fmla="*/ 57 h 180"/>
                <a:gd name="T56" fmla="*/ 195 w 2422"/>
                <a:gd name="T57" fmla="*/ 161 h 180"/>
                <a:gd name="T58" fmla="*/ 197 w 2422"/>
                <a:gd name="T59" fmla="*/ 20 h 180"/>
                <a:gd name="T60" fmla="*/ 2420 w 2422"/>
                <a:gd name="T61" fmla="*/ 117 h 180"/>
                <a:gd name="T62" fmla="*/ 2306 w 2422"/>
                <a:gd name="T63" fmla="*/ 89 h 180"/>
                <a:gd name="T64" fmla="*/ 2187 w 2422"/>
                <a:gd name="T65" fmla="*/ 176 h 180"/>
                <a:gd name="T66" fmla="*/ 2124 w 2422"/>
                <a:gd name="T67" fmla="*/ 9 h 180"/>
                <a:gd name="T68" fmla="*/ 2074 w 2422"/>
                <a:gd name="T69" fmla="*/ 178 h 180"/>
                <a:gd name="T70" fmla="*/ 1955 w 2422"/>
                <a:gd name="T71" fmla="*/ 0 h 180"/>
                <a:gd name="T72" fmla="*/ 1973 w 2422"/>
                <a:gd name="T73" fmla="*/ 178 h 180"/>
                <a:gd name="T74" fmla="*/ 1923 w 2422"/>
                <a:gd name="T75" fmla="*/ 9 h 180"/>
                <a:gd name="T76" fmla="*/ 1815 w 2422"/>
                <a:gd name="T77" fmla="*/ 24 h 180"/>
                <a:gd name="T78" fmla="*/ 1740 w 2422"/>
                <a:gd name="T79" fmla="*/ 89 h 180"/>
                <a:gd name="T80" fmla="*/ 1627 w 2422"/>
                <a:gd name="T81" fmla="*/ 117 h 180"/>
                <a:gd name="T82" fmla="*/ 1595 w 2422"/>
                <a:gd name="T83" fmla="*/ 176 h 180"/>
                <a:gd name="T84" fmla="*/ 1424 w 2422"/>
                <a:gd name="T85" fmla="*/ 160 h 180"/>
                <a:gd name="T86" fmla="*/ 1275 w 2422"/>
                <a:gd name="T87" fmla="*/ 0 h 180"/>
                <a:gd name="T88" fmla="*/ 1292 w 2422"/>
                <a:gd name="T89" fmla="*/ 178 h 180"/>
                <a:gd name="T90" fmla="*/ 1243 w 2422"/>
                <a:gd name="T91" fmla="*/ 9 h 180"/>
                <a:gd name="T92" fmla="*/ 1189 w 2422"/>
                <a:gd name="T93" fmla="*/ 139 h 180"/>
                <a:gd name="T94" fmla="*/ 1083 w 2422"/>
                <a:gd name="T95" fmla="*/ 63 h 180"/>
                <a:gd name="T96" fmla="*/ 960 w 2422"/>
                <a:gd name="T97" fmla="*/ 160 h 180"/>
                <a:gd name="T98" fmla="*/ 910 w 2422"/>
                <a:gd name="T99" fmla="*/ 22 h 180"/>
                <a:gd name="T100" fmla="*/ 834 w 2422"/>
                <a:gd name="T101" fmla="*/ 169 h 180"/>
                <a:gd name="T102" fmla="*/ 742 w 2422"/>
                <a:gd name="T103" fmla="*/ 0 h 180"/>
                <a:gd name="T104" fmla="*/ 735 w 2422"/>
                <a:gd name="T105" fmla="*/ 0 h 180"/>
                <a:gd name="T106" fmla="*/ 625 w 2422"/>
                <a:gd name="T107" fmla="*/ 171 h 180"/>
                <a:gd name="T108" fmla="*/ 551 w 2422"/>
                <a:gd name="T109" fmla="*/ 22 h 180"/>
                <a:gd name="T110" fmla="*/ 513 w 2422"/>
                <a:gd name="T111" fmla="*/ 117 h 180"/>
                <a:gd name="T112" fmla="*/ 400 w 2422"/>
                <a:gd name="T113" fmla="*/ 89 h 180"/>
                <a:gd name="T114" fmla="*/ 372 w 2422"/>
                <a:gd name="T115" fmla="*/ 39 h 180"/>
                <a:gd name="T116" fmla="*/ 279 w 2422"/>
                <a:gd name="T117" fmla="*/ 156 h 180"/>
                <a:gd name="T118" fmla="*/ 204 w 2422"/>
                <a:gd name="T119" fmla="*/ 1 h 180"/>
                <a:gd name="T120" fmla="*/ 186 w 2422"/>
                <a:gd name="T121" fmla="*/ 180 h 180"/>
                <a:gd name="T122" fmla="*/ 186 w 2422"/>
                <a:gd name="T123" fmla="*/ 0 h 180"/>
                <a:gd name="T124" fmla="*/ 9 w 2422"/>
                <a:gd name="T125" fmla="*/ 5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2" h="180">
                  <a:moveTo>
                    <a:pt x="2364" y="16"/>
                  </a:moveTo>
                  <a:lnTo>
                    <a:pt x="2355" y="18"/>
                  </a:lnTo>
                  <a:lnTo>
                    <a:pt x="2347" y="22"/>
                  </a:lnTo>
                  <a:lnTo>
                    <a:pt x="2342" y="27"/>
                  </a:lnTo>
                  <a:lnTo>
                    <a:pt x="2336" y="35"/>
                  </a:lnTo>
                  <a:lnTo>
                    <a:pt x="2329" y="57"/>
                  </a:lnTo>
                  <a:lnTo>
                    <a:pt x="2327" y="89"/>
                  </a:lnTo>
                  <a:lnTo>
                    <a:pt x="2327" y="106"/>
                  </a:lnTo>
                  <a:lnTo>
                    <a:pt x="2329" y="119"/>
                  </a:lnTo>
                  <a:lnTo>
                    <a:pt x="2332" y="132"/>
                  </a:lnTo>
                  <a:lnTo>
                    <a:pt x="2336" y="143"/>
                  </a:lnTo>
                  <a:lnTo>
                    <a:pt x="2342" y="150"/>
                  </a:lnTo>
                  <a:lnTo>
                    <a:pt x="2347" y="158"/>
                  </a:lnTo>
                  <a:lnTo>
                    <a:pt x="2353" y="160"/>
                  </a:lnTo>
                  <a:lnTo>
                    <a:pt x="2357" y="161"/>
                  </a:lnTo>
                  <a:lnTo>
                    <a:pt x="2364" y="163"/>
                  </a:lnTo>
                  <a:lnTo>
                    <a:pt x="2364" y="163"/>
                  </a:lnTo>
                  <a:lnTo>
                    <a:pt x="2372" y="161"/>
                  </a:lnTo>
                  <a:lnTo>
                    <a:pt x="2381" y="158"/>
                  </a:lnTo>
                  <a:lnTo>
                    <a:pt x="2386" y="152"/>
                  </a:lnTo>
                  <a:lnTo>
                    <a:pt x="2392" y="145"/>
                  </a:lnTo>
                  <a:lnTo>
                    <a:pt x="2398" y="122"/>
                  </a:lnTo>
                  <a:lnTo>
                    <a:pt x="2399" y="89"/>
                  </a:lnTo>
                  <a:lnTo>
                    <a:pt x="2399" y="74"/>
                  </a:lnTo>
                  <a:lnTo>
                    <a:pt x="2398" y="61"/>
                  </a:lnTo>
                  <a:lnTo>
                    <a:pt x="2396" y="48"/>
                  </a:lnTo>
                  <a:lnTo>
                    <a:pt x="2392" y="37"/>
                  </a:lnTo>
                  <a:lnTo>
                    <a:pt x="2386" y="29"/>
                  </a:lnTo>
                  <a:lnTo>
                    <a:pt x="2381" y="22"/>
                  </a:lnTo>
                  <a:lnTo>
                    <a:pt x="2375" y="20"/>
                  </a:lnTo>
                  <a:lnTo>
                    <a:pt x="2370" y="18"/>
                  </a:lnTo>
                  <a:lnTo>
                    <a:pt x="2364" y="16"/>
                  </a:lnTo>
                  <a:lnTo>
                    <a:pt x="2364" y="16"/>
                  </a:lnTo>
                  <a:close/>
                  <a:moveTo>
                    <a:pt x="2090" y="16"/>
                  </a:moveTo>
                  <a:lnTo>
                    <a:pt x="2083" y="18"/>
                  </a:lnTo>
                  <a:lnTo>
                    <a:pt x="2076" y="22"/>
                  </a:lnTo>
                  <a:lnTo>
                    <a:pt x="2068" y="27"/>
                  </a:lnTo>
                  <a:lnTo>
                    <a:pt x="2064" y="35"/>
                  </a:lnTo>
                  <a:lnTo>
                    <a:pt x="2057" y="57"/>
                  </a:lnTo>
                  <a:lnTo>
                    <a:pt x="2055" y="89"/>
                  </a:lnTo>
                  <a:lnTo>
                    <a:pt x="2055" y="106"/>
                  </a:lnTo>
                  <a:lnTo>
                    <a:pt x="2057" y="119"/>
                  </a:lnTo>
                  <a:lnTo>
                    <a:pt x="2059" y="132"/>
                  </a:lnTo>
                  <a:lnTo>
                    <a:pt x="2064" y="143"/>
                  </a:lnTo>
                  <a:lnTo>
                    <a:pt x="2068" y="150"/>
                  </a:lnTo>
                  <a:lnTo>
                    <a:pt x="2076" y="158"/>
                  </a:lnTo>
                  <a:lnTo>
                    <a:pt x="2079" y="160"/>
                  </a:lnTo>
                  <a:lnTo>
                    <a:pt x="2085" y="161"/>
                  </a:lnTo>
                  <a:lnTo>
                    <a:pt x="2090" y="163"/>
                  </a:lnTo>
                  <a:lnTo>
                    <a:pt x="2092" y="163"/>
                  </a:lnTo>
                  <a:lnTo>
                    <a:pt x="2100" y="161"/>
                  </a:lnTo>
                  <a:lnTo>
                    <a:pt x="2107" y="158"/>
                  </a:lnTo>
                  <a:lnTo>
                    <a:pt x="2115" y="152"/>
                  </a:lnTo>
                  <a:lnTo>
                    <a:pt x="2118" y="145"/>
                  </a:lnTo>
                  <a:lnTo>
                    <a:pt x="2126" y="122"/>
                  </a:lnTo>
                  <a:lnTo>
                    <a:pt x="2128" y="89"/>
                  </a:lnTo>
                  <a:lnTo>
                    <a:pt x="2128" y="74"/>
                  </a:lnTo>
                  <a:lnTo>
                    <a:pt x="2126" y="61"/>
                  </a:lnTo>
                  <a:lnTo>
                    <a:pt x="2124" y="48"/>
                  </a:lnTo>
                  <a:lnTo>
                    <a:pt x="2120" y="37"/>
                  </a:lnTo>
                  <a:lnTo>
                    <a:pt x="2115" y="29"/>
                  </a:lnTo>
                  <a:lnTo>
                    <a:pt x="2109" y="22"/>
                  </a:lnTo>
                  <a:lnTo>
                    <a:pt x="2103" y="20"/>
                  </a:lnTo>
                  <a:lnTo>
                    <a:pt x="2098" y="18"/>
                  </a:lnTo>
                  <a:lnTo>
                    <a:pt x="2092" y="16"/>
                  </a:lnTo>
                  <a:lnTo>
                    <a:pt x="2090" y="16"/>
                  </a:lnTo>
                  <a:close/>
                  <a:moveTo>
                    <a:pt x="1955" y="16"/>
                  </a:moveTo>
                  <a:lnTo>
                    <a:pt x="1947" y="18"/>
                  </a:lnTo>
                  <a:lnTo>
                    <a:pt x="1940" y="22"/>
                  </a:lnTo>
                  <a:lnTo>
                    <a:pt x="1932" y="27"/>
                  </a:lnTo>
                  <a:lnTo>
                    <a:pt x="1927" y="35"/>
                  </a:lnTo>
                  <a:lnTo>
                    <a:pt x="1921" y="57"/>
                  </a:lnTo>
                  <a:lnTo>
                    <a:pt x="1919" y="89"/>
                  </a:lnTo>
                  <a:lnTo>
                    <a:pt x="1919" y="106"/>
                  </a:lnTo>
                  <a:lnTo>
                    <a:pt x="1921" y="119"/>
                  </a:lnTo>
                  <a:lnTo>
                    <a:pt x="1923" y="132"/>
                  </a:lnTo>
                  <a:lnTo>
                    <a:pt x="1927" y="143"/>
                  </a:lnTo>
                  <a:lnTo>
                    <a:pt x="1932" y="150"/>
                  </a:lnTo>
                  <a:lnTo>
                    <a:pt x="1940" y="158"/>
                  </a:lnTo>
                  <a:lnTo>
                    <a:pt x="1943" y="160"/>
                  </a:lnTo>
                  <a:lnTo>
                    <a:pt x="1949" y="161"/>
                  </a:lnTo>
                  <a:lnTo>
                    <a:pt x="1955" y="163"/>
                  </a:lnTo>
                  <a:lnTo>
                    <a:pt x="1955" y="163"/>
                  </a:lnTo>
                  <a:lnTo>
                    <a:pt x="1964" y="161"/>
                  </a:lnTo>
                  <a:lnTo>
                    <a:pt x="1971" y="158"/>
                  </a:lnTo>
                  <a:lnTo>
                    <a:pt x="1979" y="152"/>
                  </a:lnTo>
                  <a:lnTo>
                    <a:pt x="1982" y="145"/>
                  </a:lnTo>
                  <a:lnTo>
                    <a:pt x="1990" y="122"/>
                  </a:lnTo>
                  <a:lnTo>
                    <a:pt x="1992" y="89"/>
                  </a:lnTo>
                  <a:lnTo>
                    <a:pt x="1992" y="74"/>
                  </a:lnTo>
                  <a:lnTo>
                    <a:pt x="1990" y="61"/>
                  </a:lnTo>
                  <a:lnTo>
                    <a:pt x="1988" y="48"/>
                  </a:lnTo>
                  <a:lnTo>
                    <a:pt x="1984" y="37"/>
                  </a:lnTo>
                  <a:lnTo>
                    <a:pt x="1979" y="29"/>
                  </a:lnTo>
                  <a:lnTo>
                    <a:pt x="1973" y="22"/>
                  </a:lnTo>
                  <a:lnTo>
                    <a:pt x="1968" y="20"/>
                  </a:lnTo>
                  <a:lnTo>
                    <a:pt x="1962" y="18"/>
                  </a:lnTo>
                  <a:lnTo>
                    <a:pt x="1955" y="16"/>
                  </a:lnTo>
                  <a:lnTo>
                    <a:pt x="1955" y="16"/>
                  </a:lnTo>
                  <a:close/>
                  <a:moveTo>
                    <a:pt x="1683" y="16"/>
                  </a:moveTo>
                  <a:lnTo>
                    <a:pt x="1673" y="18"/>
                  </a:lnTo>
                  <a:lnTo>
                    <a:pt x="1666" y="22"/>
                  </a:lnTo>
                  <a:lnTo>
                    <a:pt x="1660" y="27"/>
                  </a:lnTo>
                  <a:lnTo>
                    <a:pt x="1655" y="35"/>
                  </a:lnTo>
                  <a:lnTo>
                    <a:pt x="1649" y="57"/>
                  </a:lnTo>
                  <a:lnTo>
                    <a:pt x="1645" y="89"/>
                  </a:lnTo>
                  <a:lnTo>
                    <a:pt x="1647" y="106"/>
                  </a:lnTo>
                  <a:lnTo>
                    <a:pt x="1649" y="119"/>
                  </a:lnTo>
                  <a:lnTo>
                    <a:pt x="1651" y="132"/>
                  </a:lnTo>
                  <a:lnTo>
                    <a:pt x="1655" y="143"/>
                  </a:lnTo>
                  <a:lnTo>
                    <a:pt x="1660" y="150"/>
                  </a:lnTo>
                  <a:lnTo>
                    <a:pt x="1666" y="158"/>
                  </a:lnTo>
                  <a:lnTo>
                    <a:pt x="1672" y="160"/>
                  </a:lnTo>
                  <a:lnTo>
                    <a:pt x="1677" y="161"/>
                  </a:lnTo>
                  <a:lnTo>
                    <a:pt x="1683" y="163"/>
                  </a:lnTo>
                  <a:lnTo>
                    <a:pt x="1683" y="163"/>
                  </a:lnTo>
                  <a:lnTo>
                    <a:pt x="1692" y="161"/>
                  </a:lnTo>
                  <a:lnTo>
                    <a:pt x="1699" y="158"/>
                  </a:lnTo>
                  <a:lnTo>
                    <a:pt x="1705" y="152"/>
                  </a:lnTo>
                  <a:lnTo>
                    <a:pt x="1711" y="145"/>
                  </a:lnTo>
                  <a:lnTo>
                    <a:pt x="1718" y="122"/>
                  </a:lnTo>
                  <a:lnTo>
                    <a:pt x="1720" y="89"/>
                  </a:lnTo>
                  <a:lnTo>
                    <a:pt x="1720" y="74"/>
                  </a:lnTo>
                  <a:lnTo>
                    <a:pt x="1718" y="61"/>
                  </a:lnTo>
                  <a:lnTo>
                    <a:pt x="1714" y="48"/>
                  </a:lnTo>
                  <a:lnTo>
                    <a:pt x="1711" y="37"/>
                  </a:lnTo>
                  <a:lnTo>
                    <a:pt x="1707" y="29"/>
                  </a:lnTo>
                  <a:lnTo>
                    <a:pt x="1699" y="22"/>
                  </a:lnTo>
                  <a:lnTo>
                    <a:pt x="1696" y="20"/>
                  </a:lnTo>
                  <a:lnTo>
                    <a:pt x="1690" y="18"/>
                  </a:lnTo>
                  <a:lnTo>
                    <a:pt x="1683" y="16"/>
                  </a:lnTo>
                  <a:lnTo>
                    <a:pt x="1683" y="16"/>
                  </a:lnTo>
                  <a:close/>
                  <a:moveTo>
                    <a:pt x="1275" y="16"/>
                  </a:moveTo>
                  <a:lnTo>
                    <a:pt x="1266" y="18"/>
                  </a:lnTo>
                  <a:lnTo>
                    <a:pt x="1258" y="22"/>
                  </a:lnTo>
                  <a:lnTo>
                    <a:pt x="1253" y="27"/>
                  </a:lnTo>
                  <a:lnTo>
                    <a:pt x="1247" y="35"/>
                  </a:lnTo>
                  <a:lnTo>
                    <a:pt x="1240" y="57"/>
                  </a:lnTo>
                  <a:lnTo>
                    <a:pt x="1238" y="89"/>
                  </a:lnTo>
                  <a:lnTo>
                    <a:pt x="1238" y="106"/>
                  </a:lnTo>
                  <a:lnTo>
                    <a:pt x="1240" y="119"/>
                  </a:lnTo>
                  <a:lnTo>
                    <a:pt x="1243" y="132"/>
                  </a:lnTo>
                  <a:lnTo>
                    <a:pt x="1247" y="143"/>
                  </a:lnTo>
                  <a:lnTo>
                    <a:pt x="1253" y="150"/>
                  </a:lnTo>
                  <a:lnTo>
                    <a:pt x="1258" y="158"/>
                  </a:lnTo>
                  <a:lnTo>
                    <a:pt x="1264" y="160"/>
                  </a:lnTo>
                  <a:lnTo>
                    <a:pt x="1268" y="161"/>
                  </a:lnTo>
                  <a:lnTo>
                    <a:pt x="1275" y="163"/>
                  </a:lnTo>
                  <a:lnTo>
                    <a:pt x="1275" y="163"/>
                  </a:lnTo>
                  <a:lnTo>
                    <a:pt x="1284" y="161"/>
                  </a:lnTo>
                  <a:lnTo>
                    <a:pt x="1292" y="158"/>
                  </a:lnTo>
                  <a:lnTo>
                    <a:pt x="1297" y="152"/>
                  </a:lnTo>
                  <a:lnTo>
                    <a:pt x="1303" y="145"/>
                  </a:lnTo>
                  <a:lnTo>
                    <a:pt x="1308" y="122"/>
                  </a:lnTo>
                  <a:lnTo>
                    <a:pt x="1310" y="89"/>
                  </a:lnTo>
                  <a:lnTo>
                    <a:pt x="1310" y="74"/>
                  </a:lnTo>
                  <a:lnTo>
                    <a:pt x="1308" y="61"/>
                  </a:lnTo>
                  <a:lnTo>
                    <a:pt x="1307" y="48"/>
                  </a:lnTo>
                  <a:lnTo>
                    <a:pt x="1303" y="37"/>
                  </a:lnTo>
                  <a:lnTo>
                    <a:pt x="1297" y="29"/>
                  </a:lnTo>
                  <a:lnTo>
                    <a:pt x="1292" y="22"/>
                  </a:lnTo>
                  <a:lnTo>
                    <a:pt x="1286" y="20"/>
                  </a:lnTo>
                  <a:lnTo>
                    <a:pt x="1281" y="18"/>
                  </a:lnTo>
                  <a:lnTo>
                    <a:pt x="1275" y="16"/>
                  </a:lnTo>
                  <a:lnTo>
                    <a:pt x="1275" y="16"/>
                  </a:lnTo>
                  <a:close/>
                  <a:moveTo>
                    <a:pt x="1139" y="16"/>
                  </a:moveTo>
                  <a:lnTo>
                    <a:pt x="1130" y="18"/>
                  </a:lnTo>
                  <a:lnTo>
                    <a:pt x="1122" y="22"/>
                  </a:lnTo>
                  <a:lnTo>
                    <a:pt x="1115" y="27"/>
                  </a:lnTo>
                  <a:lnTo>
                    <a:pt x="1111" y="35"/>
                  </a:lnTo>
                  <a:lnTo>
                    <a:pt x="1104" y="57"/>
                  </a:lnTo>
                  <a:lnTo>
                    <a:pt x="1102" y="89"/>
                  </a:lnTo>
                  <a:lnTo>
                    <a:pt x="1102" y="106"/>
                  </a:lnTo>
                  <a:lnTo>
                    <a:pt x="1104" y="119"/>
                  </a:lnTo>
                  <a:lnTo>
                    <a:pt x="1107" y="132"/>
                  </a:lnTo>
                  <a:lnTo>
                    <a:pt x="1111" y="143"/>
                  </a:lnTo>
                  <a:lnTo>
                    <a:pt x="1115" y="150"/>
                  </a:lnTo>
                  <a:lnTo>
                    <a:pt x="1122" y="158"/>
                  </a:lnTo>
                  <a:lnTo>
                    <a:pt x="1126" y="160"/>
                  </a:lnTo>
                  <a:lnTo>
                    <a:pt x="1132" y="161"/>
                  </a:lnTo>
                  <a:lnTo>
                    <a:pt x="1139" y="163"/>
                  </a:lnTo>
                  <a:lnTo>
                    <a:pt x="1139" y="163"/>
                  </a:lnTo>
                  <a:lnTo>
                    <a:pt x="1146" y="161"/>
                  </a:lnTo>
                  <a:lnTo>
                    <a:pt x="1154" y="158"/>
                  </a:lnTo>
                  <a:lnTo>
                    <a:pt x="1161" y="152"/>
                  </a:lnTo>
                  <a:lnTo>
                    <a:pt x="1167" y="145"/>
                  </a:lnTo>
                  <a:lnTo>
                    <a:pt x="1173" y="122"/>
                  </a:lnTo>
                  <a:lnTo>
                    <a:pt x="1174" y="89"/>
                  </a:lnTo>
                  <a:lnTo>
                    <a:pt x="1174" y="74"/>
                  </a:lnTo>
                  <a:lnTo>
                    <a:pt x="1173" y="61"/>
                  </a:lnTo>
                  <a:lnTo>
                    <a:pt x="1171" y="48"/>
                  </a:lnTo>
                  <a:lnTo>
                    <a:pt x="1167" y="37"/>
                  </a:lnTo>
                  <a:lnTo>
                    <a:pt x="1161" y="29"/>
                  </a:lnTo>
                  <a:lnTo>
                    <a:pt x="1156" y="22"/>
                  </a:lnTo>
                  <a:lnTo>
                    <a:pt x="1150" y="20"/>
                  </a:lnTo>
                  <a:lnTo>
                    <a:pt x="1145" y="18"/>
                  </a:lnTo>
                  <a:lnTo>
                    <a:pt x="1139" y="16"/>
                  </a:lnTo>
                  <a:lnTo>
                    <a:pt x="1139" y="16"/>
                  </a:lnTo>
                  <a:close/>
                  <a:moveTo>
                    <a:pt x="865" y="16"/>
                  </a:moveTo>
                  <a:lnTo>
                    <a:pt x="858" y="18"/>
                  </a:lnTo>
                  <a:lnTo>
                    <a:pt x="850" y="22"/>
                  </a:lnTo>
                  <a:lnTo>
                    <a:pt x="843" y="27"/>
                  </a:lnTo>
                  <a:lnTo>
                    <a:pt x="839" y="35"/>
                  </a:lnTo>
                  <a:lnTo>
                    <a:pt x="832" y="57"/>
                  </a:lnTo>
                  <a:lnTo>
                    <a:pt x="830" y="89"/>
                  </a:lnTo>
                  <a:lnTo>
                    <a:pt x="830" y="106"/>
                  </a:lnTo>
                  <a:lnTo>
                    <a:pt x="832" y="119"/>
                  </a:lnTo>
                  <a:lnTo>
                    <a:pt x="834" y="132"/>
                  </a:lnTo>
                  <a:lnTo>
                    <a:pt x="837" y="143"/>
                  </a:lnTo>
                  <a:lnTo>
                    <a:pt x="843" y="150"/>
                  </a:lnTo>
                  <a:lnTo>
                    <a:pt x="850" y="158"/>
                  </a:lnTo>
                  <a:lnTo>
                    <a:pt x="854" y="160"/>
                  </a:lnTo>
                  <a:lnTo>
                    <a:pt x="860" y="161"/>
                  </a:lnTo>
                  <a:lnTo>
                    <a:pt x="865" y="163"/>
                  </a:lnTo>
                  <a:lnTo>
                    <a:pt x="865" y="163"/>
                  </a:lnTo>
                  <a:lnTo>
                    <a:pt x="875" y="161"/>
                  </a:lnTo>
                  <a:lnTo>
                    <a:pt x="882" y="158"/>
                  </a:lnTo>
                  <a:lnTo>
                    <a:pt x="890" y="152"/>
                  </a:lnTo>
                  <a:lnTo>
                    <a:pt x="893" y="145"/>
                  </a:lnTo>
                  <a:lnTo>
                    <a:pt x="901" y="122"/>
                  </a:lnTo>
                  <a:lnTo>
                    <a:pt x="903" y="89"/>
                  </a:lnTo>
                  <a:lnTo>
                    <a:pt x="903" y="74"/>
                  </a:lnTo>
                  <a:lnTo>
                    <a:pt x="901" y="61"/>
                  </a:lnTo>
                  <a:lnTo>
                    <a:pt x="899" y="48"/>
                  </a:lnTo>
                  <a:lnTo>
                    <a:pt x="895" y="37"/>
                  </a:lnTo>
                  <a:lnTo>
                    <a:pt x="890" y="29"/>
                  </a:lnTo>
                  <a:lnTo>
                    <a:pt x="884" y="22"/>
                  </a:lnTo>
                  <a:lnTo>
                    <a:pt x="878" y="20"/>
                  </a:lnTo>
                  <a:lnTo>
                    <a:pt x="873" y="18"/>
                  </a:lnTo>
                  <a:lnTo>
                    <a:pt x="865" y="16"/>
                  </a:lnTo>
                  <a:lnTo>
                    <a:pt x="865" y="16"/>
                  </a:lnTo>
                  <a:close/>
                  <a:moveTo>
                    <a:pt x="594" y="16"/>
                  </a:moveTo>
                  <a:lnTo>
                    <a:pt x="584" y="18"/>
                  </a:lnTo>
                  <a:lnTo>
                    <a:pt x="577" y="22"/>
                  </a:lnTo>
                  <a:lnTo>
                    <a:pt x="571" y="27"/>
                  </a:lnTo>
                  <a:lnTo>
                    <a:pt x="566" y="35"/>
                  </a:lnTo>
                  <a:lnTo>
                    <a:pt x="560" y="57"/>
                  </a:lnTo>
                  <a:lnTo>
                    <a:pt x="558" y="89"/>
                  </a:lnTo>
                  <a:lnTo>
                    <a:pt x="558" y="106"/>
                  </a:lnTo>
                  <a:lnTo>
                    <a:pt x="560" y="119"/>
                  </a:lnTo>
                  <a:lnTo>
                    <a:pt x="562" y="132"/>
                  </a:lnTo>
                  <a:lnTo>
                    <a:pt x="566" y="143"/>
                  </a:lnTo>
                  <a:lnTo>
                    <a:pt x="571" y="150"/>
                  </a:lnTo>
                  <a:lnTo>
                    <a:pt x="577" y="158"/>
                  </a:lnTo>
                  <a:lnTo>
                    <a:pt x="582" y="160"/>
                  </a:lnTo>
                  <a:lnTo>
                    <a:pt x="588" y="161"/>
                  </a:lnTo>
                  <a:lnTo>
                    <a:pt x="594" y="163"/>
                  </a:lnTo>
                  <a:lnTo>
                    <a:pt x="594" y="163"/>
                  </a:lnTo>
                  <a:lnTo>
                    <a:pt x="603" y="161"/>
                  </a:lnTo>
                  <a:lnTo>
                    <a:pt x="610" y="158"/>
                  </a:lnTo>
                  <a:lnTo>
                    <a:pt x="616" y="152"/>
                  </a:lnTo>
                  <a:lnTo>
                    <a:pt x="621" y="145"/>
                  </a:lnTo>
                  <a:lnTo>
                    <a:pt x="629" y="122"/>
                  </a:lnTo>
                  <a:lnTo>
                    <a:pt x="631" y="89"/>
                  </a:lnTo>
                  <a:lnTo>
                    <a:pt x="631" y="74"/>
                  </a:lnTo>
                  <a:lnTo>
                    <a:pt x="629" y="61"/>
                  </a:lnTo>
                  <a:lnTo>
                    <a:pt x="625" y="48"/>
                  </a:lnTo>
                  <a:lnTo>
                    <a:pt x="621" y="37"/>
                  </a:lnTo>
                  <a:lnTo>
                    <a:pt x="618" y="29"/>
                  </a:lnTo>
                  <a:lnTo>
                    <a:pt x="610" y="22"/>
                  </a:lnTo>
                  <a:lnTo>
                    <a:pt x="607" y="20"/>
                  </a:lnTo>
                  <a:lnTo>
                    <a:pt x="601" y="18"/>
                  </a:lnTo>
                  <a:lnTo>
                    <a:pt x="594" y="16"/>
                  </a:lnTo>
                  <a:lnTo>
                    <a:pt x="594" y="16"/>
                  </a:lnTo>
                  <a:close/>
                  <a:moveTo>
                    <a:pt x="458" y="16"/>
                  </a:moveTo>
                  <a:lnTo>
                    <a:pt x="448" y="18"/>
                  </a:lnTo>
                  <a:lnTo>
                    <a:pt x="441" y="22"/>
                  </a:lnTo>
                  <a:lnTo>
                    <a:pt x="435" y="27"/>
                  </a:lnTo>
                  <a:lnTo>
                    <a:pt x="430" y="35"/>
                  </a:lnTo>
                  <a:lnTo>
                    <a:pt x="424" y="57"/>
                  </a:lnTo>
                  <a:lnTo>
                    <a:pt x="420" y="89"/>
                  </a:lnTo>
                  <a:lnTo>
                    <a:pt x="422" y="106"/>
                  </a:lnTo>
                  <a:lnTo>
                    <a:pt x="424" y="119"/>
                  </a:lnTo>
                  <a:lnTo>
                    <a:pt x="426" y="132"/>
                  </a:lnTo>
                  <a:lnTo>
                    <a:pt x="430" y="143"/>
                  </a:lnTo>
                  <a:lnTo>
                    <a:pt x="435" y="150"/>
                  </a:lnTo>
                  <a:lnTo>
                    <a:pt x="441" y="158"/>
                  </a:lnTo>
                  <a:lnTo>
                    <a:pt x="446" y="160"/>
                  </a:lnTo>
                  <a:lnTo>
                    <a:pt x="452" y="161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67" y="161"/>
                  </a:lnTo>
                  <a:lnTo>
                    <a:pt x="474" y="158"/>
                  </a:lnTo>
                  <a:lnTo>
                    <a:pt x="480" y="152"/>
                  </a:lnTo>
                  <a:lnTo>
                    <a:pt x="486" y="145"/>
                  </a:lnTo>
                  <a:lnTo>
                    <a:pt x="493" y="122"/>
                  </a:lnTo>
                  <a:lnTo>
                    <a:pt x="495" y="89"/>
                  </a:lnTo>
                  <a:lnTo>
                    <a:pt x="493" y="74"/>
                  </a:lnTo>
                  <a:lnTo>
                    <a:pt x="493" y="61"/>
                  </a:lnTo>
                  <a:lnTo>
                    <a:pt x="489" y="48"/>
                  </a:lnTo>
                  <a:lnTo>
                    <a:pt x="486" y="37"/>
                  </a:lnTo>
                  <a:lnTo>
                    <a:pt x="482" y="29"/>
                  </a:lnTo>
                  <a:lnTo>
                    <a:pt x="474" y="22"/>
                  </a:lnTo>
                  <a:lnTo>
                    <a:pt x="471" y="20"/>
                  </a:lnTo>
                  <a:lnTo>
                    <a:pt x="463" y="18"/>
                  </a:lnTo>
                  <a:lnTo>
                    <a:pt x="458" y="16"/>
                  </a:lnTo>
                  <a:lnTo>
                    <a:pt x="458" y="16"/>
                  </a:lnTo>
                  <a:close/>
                  <a:moveTo>
                    <a:pt x="322" y="16"/>
                  </a:moveTo>
                  <a:lnTo>
                    <a:pt x="312" y="18"/>
                  </a:lnTo>
                  <a:lnTo>
                    <a:pt x="305" y="22"/>
                  </a:lnTo>
                  <a:lnTo>
                    <a:pt x="299" y="27"/>
                  </a:lnTo>
                  <a:lnTo>
                    <a:pt x="294" y="35"/>
                  </a:lnTo>
                  <a:lnTo>
                    <a:pt x="286" y="57"/>
                  </a:lnTo>
                  <a:lnTo>
                    <a:pt x="284" y="89"/>
                  </a:lnTo>
                  <a:lnTo>
                    <a:pt x="286" y="106"/>
                  </a:lnTo>
                  <a:lnTo>
                    <a:pt x="286" y="119"/>
                  </a:lnTo>
                  <a:lnTo>
                    <a:pt x="290" y="132"/>
                  </a:lnTo>
                  <a:lnTo>
                    <a:pt x="294" y="143"/>
                  </a:lnTo>
                  <a:lnTo>
                    <a:pt x="299" y="150"/>
                  </a:lnTo>
                  <a:lnTo>
                    <a:pt x="305" y="158"/>
                  </a:lnTo>
                  <a:lnTo>
                    <a:pt x="311" y="160"/>
                  </a:lnTo>
                  <a:lnTo>
                    <a:pt x="316" y="161"/>
                  </a:lnTo>
                  <a:lnTo>
                    <a:pt x="322" y="163"/>
                  </a:lnTo>
                  <a:lnTo>
                    <a:pt x="322" y="163"/>
                  </a:lnTo>
                  <a:lnTo>
                    <a:pt x="331" y="161"/>
                  </a:lnTo>
                  <a:lnTo>
                    <a:pt x="338" y="158"/>
                  </a:lnTo>
                  <a:lnTo>
                    <a:pt x="344" y="152"/>
                  </a:lnTo>
                  <a:lnTo>
                    <a:pt x="350" y="145"/>
                  </a:lnTo>
                  <a:lnTo>
                    <a:pt x="355" y="122"/>
                  </a:lnTo>
                  <a:lnTo>
                    <a:pt x="359" y="89"/>
                  </a:lnTo>
                  <a:lnTo>
                    <a:pt x="357" y="74"/>
                  </a:lnTo>
                  <a:lnTo>
                    <a:pt x="357" y="61"/>
                  </a:lnTo>
                  <a:lnTo>
                    <a:pt x="353" y="48"/>
                  </a:lnTo>
                  <a:lnTo>
                    <a:pt x="350" y="37"/>
                  </a:lnTo>
                  <a:lnTo>
                    <a:pt x="346" y="29"/>
                  </a:lnTo>
                  <a:lnTo>
                    <a:pt x="338" y="22"/>
                  </a:lnTo>
                  <a:lnTo>
                    <a:pt x="333" y="20"/>
                  </a:lnTo>
                  <a:lnTo>
                    <a:pt x="327" y="18"/>
                  </a:lnTo>
                  <a:lnTo>
                    <a:pt x="322" y="16"/>
                  </a:lnTo>
                  <a:lnTo>
                    <a:pt x="322" y="16"/>
                  </a:lnTo>
                  <a:close/>
                  <a:moveTo>
                    <a:pt x="186" y="16"/>
                  </a:moveTo>
                  <a:lnTo>
                    <a:pt x="176" y="18"/>
                  </a:lnTo>
                  <a:lnTo>
                    <a:pt x="169" y="22"/>
                  </a:lnTo>
                  <a:lnTo>
                    <a:pt x="163" y="27"/>
                  </a:lnTo>
                  <a:lnTo>
                    <a:pt x="158" y="35"/>
                  </a:lnTo>
                  <a:lnTo>
                    <a:pt x="150" y="57"/>
                  </a:lnTo>
                  <a:lnTo>
                    <a:pt x="149" y="89"/>
                  </a:lnTo>
                  <a:lnTo>
                    <a:pt x="149" y="106"/>
                  </a:lnTo>
                  <a:lnTo>
                    <a:pt x="150" y="119"/>
                  </a:lnTo>
                  <a:lnTo>
                    <a:pt x="154" y="132"/>
                  </a:lnTo>
                  <a:lnTo>
                    <a:pt x="158" y="143"/>
                  </a:lnTo>
                  <a:lnTo>
                    <a:pt x="163" y="150"/>
                  </a:lnTo>
                  <a:lnTo>
                    <a:pt x="169" y="158"/>
                  </a:lnTo>
                  <a:lnTo>
                    <a:pt x="175" y="160"/>
                  </a:lnTo>
                  <a:lnTo>
                    <a:pt x="178" y="161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95" y="161"/>
                  </a:lnTo>
                  <a:lnTo>
                    <a:pt x="203" y="158"/>
                  </a:lnTo>
                  <a:lnTo>
                    <a:pt x="208" y="152"/>
                  </a:lnTo>
                  <a:lnTo>
                    <a:pt x="214" y="145"/>
                  </a:lnTo>
                  <a:lnTo>
                    <a:pt x="219" y="122"/>
                  </a:lnTo>
                  <a:lnTo>
                    <a:pt x="221" y="89"/>
                  </a:lnTo>
                  <a:lnTo>
                    <a:pt x="221" y="74"/>
                  </a:lnTo>
                  <a:lnTo>
                    <a:pt x="219" y="61"/>
                  </a:lnTo>
                  <a:lnTo>
                    <a:pt x="217" y="48"/>
                  </a:lnTo>
                  <a:lnTo>
                    <a:pt x="214" y="37"/>
                  </a:lnTo>
                  <a:lnTo>
                    <a:pt x="208" y="29"/>
                  </a:lnTo>
                  <a:lnTo>
                    <a:pt x="203" y="22"/>
                  </a:lnTo>
                  <a:lnTo>
                    <a:pt x="197" y="20"/>
                  </a:lnTo>
                  <a:lnTo>
                    <a:pt x="191" y="18"/>
                  </a:lnTo>
                  <a:lnTo>
                    <a:pt x="186" y="16"/>
                  </a:lnTo>
                  <a:lnTo>
                    <a:pt x="186" y="16"/>
                  </a:lnTo>
                  <a:close/>
                  <a:moveTo>
                    <a:pt x="2364" y="0"/>
                  </a:moveTo>
                  <a:lnTo>
                    <a:pt x="2364" y="0"/>
                  </a:lnTo>
                  <a:lnTo>
                    <a:pt x="2383" y="1"/>
                  </a:lnTo>
                  <a:lnTo>
                    <a:pt x="2396" y="9"/>
                  </a:lnTo>
                  <a:lnTo>
                    <a:pt x="2407" y="22"/>
                  </a:lnTo>
                  <a:lnTo>
                    <a:pt x="2414" y="39"/>
                  </a:lnTo>
                  <a:lnTo>
                    <a:pt x="2420" y="63"/>
                  </a:lnTo>
                  <a:lnTo>
                    <a:pt x="2422" y="89"/>
                  </a:lnTo>
                  <a:lnTo>
                    <a:pt x="2420" y="117"/>
                  </a:lnTo>
                  <a:lnTo>
                    <a:pt x="2414" y="139"/>
                  </a:lnTo>
                  <a:lnTo>
                    <a:pt x="2407" y="158"/>
                  </a:lnTo>
                  <a:lnTo>
                    <a:pt x="2396" y="171"/>
                  </a:lnTo>
                  <a:lnTo>
                    <a:pt x="2381" y="178"/>
                  </a:lnTo>
                  <a:lnTo>
                    <a:pt x="2364" y="180"/>
                  </a:lnTo>
                  <a:lnTo>
                    <a:pt x="2364" y="180"/>
                  </a:lnTo>
                  <a:lnTo>
                    <a:pt x="2345" y="178"/>
                  </a:lnTo>
                  <a:lnTo>
                    <a:pt x="2331" y="169"/>
                  </a:lnTo>
                  <a:lnTo>
                    <a:pt x="2319" y="156"/>
                  </a:lnTo>
                  <a:lnTo>
                    <a:pt x="2312" y="139"/>
                  </a:lnTo>
                  <a:lnTo>
                    <a:pt x="2308" y="117"/>
                  </a:lnTo>
                  <a:lnTo>
                    <a:pt x="2306" y="89"/>
                  </a:lnTo>
                  <a:lnTo>
                    <a:pt x="2308" y="63"/>
                  </a:lnTo>
                  <a:lnTo>
                    <a:pt x="2312" y="40"/>
                  </a:lnTo>
                  <a:lnTo>
                    <a:pt x="2321" y="22"/>
                  </a:lnTo>
                  <a:lnTo>
                    <a:pt x="2332" y="9"/>
                  </a:lnTo>
                  <a:lnTo>
                    <a:pt x="2345" y="1"/>
                  </a:lnTo>
                  <a:lnTo>
                    <a:pt x="2364" y="0"/>
                  </a:lnTo>
                  <a:close/>
                  <a:moveTo>
                    <a:pt x="2232" y="0"/>
                  </a:moveTo>
                  <a:lnTo>
                    <a:pt x="2241" y="0"/>
                  </a:lnTo>
                  <a:lnTo>
                    <a:pt x="2241" y="160"/>
                  </a:lnTo>
                  <a:lnTo>
                    <a:pt x="2275" y="160"/>
                  </a:lnTo>
                  <a:lnTo>
                    <a:pt x="2275" y="176"/>
                  </a:lnTo>
                  <a:lnTo>
                    <a:pt x="2187" y="176"/>
                  </a:lnTo>
                  <a:lnTo>
                    <a:pt x="2187" y="160"/>
                  </a:lnTo>
                  <a:lnTo>
                    <a:pt x="2221" y="160"/>
                  </a:lnTo>
                  <a:lnTo>
                    <a:pt x="2221" y="39"/>
                  </a:lnTo>
                  <a:lnTo>
                    <a:pt x="2224" y="24"/>
                  </a:lnTo>
                  <a:lnTo>
                    <a:pt x="2213" y="35"/>
                  </a:lnTo>
                  <a:lnTo>
                    <a:pt x="2187" y="55"/>
                  </a:lnTo>
                  <a:lnTo>
                    <a:pt x="2176" y="42"/>
                  </a:lnTo>
                  <a:lnTo>
                    <a:pt x="2232" y="0"/>
                  </a:lnTo>
                  <a:close/>
                  <a:moveTo>
                    <a:pt x="2090" y="0"/>
                  </a:moveTo>
                  <a:lnTo>
                    <a:pt x="2092" y="0"/>
                  </a:lnTo>
                  <a:lnTo>
                    <a:pt x="2109" y="1"/>
                  </a:lnTo>
                  <a:lnTo>
                    <a:pt x="2124" y="9"/>
                  </a:lnTo>
                  <a:lnTo>
                    <a:pt x="2135" y="22"/>
                  </a:lnTo>
                  <a:lnTo>
                    <a:pt x="2143" y="39"/>
                  </a:lnTo>
                  <a:lnTo>
                    <a:pt x="2146" y="63"/>
                  </a:lnTo>
                  <a:lnTo>
                    <a:pt x="2148" y="89"/>
                  </a:lnTo>
                  <a:lnTo>
                    <a:pt x="2146" y="117"/>
                  </a:lnTo>
                  <a:lnTo>
                    <a:pt x="2143" y="139"/>
                  </a:lnTo>
                  <a:lnTo>
                    <a:pt x="2133" y="158"/>
                  </a:lnTo>
                  <a:lnTo>
                    <a:pt x="2122" y="171"/>
                  </a:lnTo>
                  <a:lnTo>
                    <a:pt x="2109" y="178"/>
                  </a:lnTo>
                  <a:lnTo>
                    <a:pt x="2092" y="180"/>
                  </a:lnTo>
                  <a:lnTo>
                    <a:pt x="2090" y="180"/>
                  </a:lnTo>
                  <a:lnTo>
                    <a:pt x="2074" y="178"/>
                  </a:lnTo>
                  <a:lnTo>
                    <a:pt x="2059" y="169"/>
                  </a:lnTo>
                  <a:lnTo>
                    <a:pt x="2048" y="156"/>
                  </a:lnTo>
                  <a:lnTo>
                    <a:pt x="2040" y="139"/>
                  </a:lnTo>
                  <a:lnTo>
                    <a:pt x="2036" y="117"/>
                  </a:lnTo>
                  <a:lnTo>
                    <a:pt x="2035" y="89"/>
                  </a:lnTo>
                  <a:lnTo>
                    <a:pt x="2036" y="63"/>
                  </a:lnTo>
                  <a:lnTo>
                    <a:pt x="2040" y="40"/>
                  </a:lnTo>
                  <a:lnTo>
                    <a:pt x="2049" y="22"/>
                  </a:lnTo>
                  <a:lnTo>
                    <a:pt x="2061" y="9"/>
                  </a:lnTo>
                  <a:lnTo>
                    <a:pt x="2074" y="1"/>
                  </a:lnTo>
                  <a:lnTo>
                    <a:pt x="2090" y="0"/>
                  </a:lnTo>
                  <a:close/>
                  <a:moveTo>
                    <a:pt x="1955" y="0"/>
                  </a:moveTo>
                  <a:lnTo>
                    <a:pt x="1955" y="0"/>
                  </a:lnTo>
                  <a:lnTo>
                    <a:pt x="1973" y="1"/>
                  </a:lnTo>
                  <a:lnTo>
                    <a:pt x="1988" y="9"/>
                  </a:lnTo>
                  <a:lnTo>
                    <a:pt x="1999" y="22"/>
                  </a:lnTo>
                  <a:lnTo>
                    <a:pt x="2007" y="39"/>
                  </a:lnTo>
                  <a:lnTo>
                    <a:pt x="2010" y="63"/>
                  </a:lnTo>
                  <a:lnTo>
                    <a:pt x="2012" y="89"/>
                  </a:lnTo>
                  <a:lnTo>
                    <a:pt x="2010" y="117"/>
                  </a:lnTo>
                  <a:lnTo>
                    <a:pt x="2007" y="139"/>
                  </a:lnTo>
                  <a:lnTo>
                    <a:pt x="1997" y="158"/>
                  </a:lnTo>
                  <a:lnTo>
                    <a:pt x="1986" y="171"/>
                  </a:lnTo>
                  <a:lnTo>
                    <a:pt x="1973" y="178"/>
                  </a:lnTo>
                  <a:lnTo>
                    <a:pt x="1955" y="180"/>
                  </a:lnTo>
                  <a:lnTo>
                    <a:pt x="1955" y="180"/>
                  </a:lnTo>
                  <a:lnTo>
                    <a:pt x="1938" y="178"/>
                  </a:lnTo>
                  <a:lnTo>
                    <a:pt x="1923" y="169"/>
                  </a:lnTo>
                  <a:lnTo>
                    <a:pt x="1912" y="156"/>
                  </a:lnTo>
                  <a:lnTo>
                    <a:pt x="1904" y="139"/>
                  </a:lnTo>
                  <a:lnTo>
                    <a:pt x="1899" y="117"/>
                  </a:lnTo>
                  <a:lnTo>
                    <a:pt x="1899" y="89"/>
                  </a:lnTo>
                  <a:lnTo>
                    <a:pt x="1899" y="63"/>
                  </a:lnTo>
                  <a:lnTo>
                    <a:pt x="1904" y="40"/>
                  </a:lnTo>
                  <a:lnTo>
                    <a:pt x="1912" y="22"/>
                  </a:lnTo>
                  <a:lnTo>
                    <a:pt x="1923" y="9"/>
                  </a:lnTo>
                  <a:lnTo>
                    <a:pt x="1938" y="1"/>
                  </a:lnTo>
                  <a:lnTo>
                    <a:pt x="1955" y="0"/>
                  </a:lnTo>
                  <a:close/>
                  <a:moveTo>
                    <a:pt x="1824" y="0"/>
                  </a:moveTo>
                  <a:lnTo>
                    <a:pt x="1832" y="0"/>
                  </a:lnTo>
                  <a:lnTo>
                    <a:pt x="1832" y="160"/>
                  </a:lnTo>
                  <a:lnTo>
                    <a:pt x="1867" y="160"/>
                  </a:lnTo>
                  <a:lnTo>
                    <a:pt x="1867" y="176"/>
                  </a:lnTo>
                  <a:lnTo>
                    <a:pt x="1778" y="176"/>
                  </a:lnTo>
                  <a:lnTo>
                    <a:pt x="1778" y="160"/>
                  </a:lnTo>
                  <a:lnTo>
                    <a:pt x="1813" y="160"/>
                  </a:lnTo>
                  <a:lnTo>
                    <a:pt x="1813" y="39"/>
                  </a:lnTo>
                  <a:lnTo>
                    <a:pt x="1815" y="24"/>
                  </a:lnTo>
                  <a:lnTo>
                    <a:pt x="1806" y="35"/>
                  </a:lnTo>
                  <a:lnTo>
                    <a:pt x="1778" y="55"/>
                  </a:lnTo>
                  <a:lnTo>
                    <a:pt x="1768" y="42"/>
                  </a:lnTo>
                  <a:lnTo>
                    <a:pt x="1824" y="0"/>
                  </a:lnTo>
                  <a:close/>
                  <a:moveTo>
                    <a:pt x="1683" y="0"/>
                  </a:moveTo>
                  <a:lnTo>
                    <a:pt x="1683" y="0"/>
                  </a:lnTo>
                  <a:lnTo>
                    <a:pt x="1701" y="1"/>
                  </a:lnTo>
                  <a:lnTo>
                    <a:pt x="1716" y="9"/>
                  </a:lnTo>
                  <a:lnTo>
                    <a:pt x="1727" y="22"/>
                  </a:lnTo>
                  <a:lnTo>
                    <a:pt x="1735" y="39"/>
                  </a:lnTo>
                  <a:lnTo>
                    <a:pt x="1739" y="63"/>
                  </a:lnTo>
                  <a:lnTo>
                    <a:pt x="1740" y="89"/>
                  </a:lnTo>
                  <a:lnTo>
                    <a:pt x="1739" y="117"/>
                  </a:lnTo>
                  <a:lnTo>
                    <a:pt x="1733" y="139"/>
                  </a:lnTo>
                  <a:lnTo>
                    <a:pt x="1726" y="158"/>
                  </a:lnTo>
                  <a:lnTo>
                    <a:pt x="1714" y="171"/>
                  </a:lnTo>
                  <a:lnTo>
                    <a:pt x="1699" y="178"/>
                  </a:lnTo>
                  <a:lnTo>
                    <a:pt x="1683" y="180"/>
                  </a:lnTo>
                  <a:lnTo>
                    <a:pt x="1683" y="180"/>
                  </a:lnTo>
                  <a:lnTo>
                    <a:pt x="1664" y="178"/>
                  </a:lnTo>
                  <a:lnTo>
                    <a:pt x="1651" y="169"/>
                  </a:lnTo>
                  <a:lnTo>
                    <a:pt x="1640" y="156"/>
                  </a:lnTo>
                  <a:lnTo>
                    <a:pt x="1632" y="139"/>
                  </a:lnTo>
                  <a:lnTo>
                    <a:pt x="1627" y="117"/>
                  </a:lnTo>
                  <a:lnTo>
                    <a:pt x="1625" y="89"/>
                  </a:lnTo>
                  <a:lnTo>
                    <a:pt x="1627" y="63"/>
                  </a:lnTo>
                  <a:lnTo>
                    <a:pt x="1632" y="40"/>
                  </a:lnTo>
                  <a:lnTo>
                    <a:pt x="1640" y="22"/>
                  </a:lnTo>
                  <a:lnTo>
                    <a:pt x="1651" y="9"/>
                  </a:lnTo>
                  <a:lnTo>
                    <a:pt x="1666" y="1"/>
                  </a:lnTo>
                  <a:lnTo>
                    <a:pt x="1683" y="0"/>
                  </a:lnTo>
                  <a:close/>
                  <a:moveTo>
                    <a:pt x="1550" y="0"/>
                  </a:moveTo>
                  <a:lnTo>
                    <a:pt x="1560" y="0"/>
                  </a:lnTo>
                  <a:lnTo>
                    <a:pt x="1560" y="160"/>
                  </a:lnTo>
                  <a:lnTo>
                    <a:pt x="1595" y="160"/>
                  </a:lnTo>
                  <a:lnTo>
                    <a:pt x="1595" y="176"/>
                  </a:lnTo>
                  <a:lnTo>
                    <a:pt x="1506" y="176"/>
                  </a:lnTo>
                  <a:lnTo>
                    <a:pt x="1506" y="160"/>
                  </a:lnTo>
                  <a:lnTo>
                    <a:pt x="1541" y="160"/>
                  </a:lnTo>
                  <a:lnTo>
                    <a:pt x="1541" y="39"/>
                  </a:lnTo>
                  <a:lnTo>
                    <a:pt x="1543" y="24"/>
                  </a:lnTo>
                  <a:lnTo>
                    <a:pt x="1534" y="35"/>
                  </a:lnTo>
                  <a:lnTo>
                    <a:pt x="1506" y="55"/>
                  </a:lnTo>
                  <a:lnTo>
                    <a:pt x="1497" y="42"/>
                  </a:lnTo>
                  <a:lnTo>
                    <a:pt x="1550" y="0"/>
                  </a:lnTo>
                  <a:close/>
                  <a:moveTo>
                    <a:pt x="1415" y="0"/>
                  </a:moveTo>
                  <a:lnTo>
                    <a:pt x="1424" y="0"/>
                  </a:lnTo>
                  <a:lnTo>
                    <a:pt x="1424" y="160"/>
                  </a:lnTo>
                  <a:lnTo>
                    <a:pt x="1457" y="160"/>
                  </a:lnTo>
                  <a:lnTo>
                    <a:pt x="1457" y="176"/>
                  </a:lnTo>
                  <a:lnTo>
                    <a:pt x="1370" y="176"/>
                  </a:lnTo>
                  <a:lnTo>
                    <a:pt x="1370" y="160"/>
                  </a:lnTo>
                  <a:lnTo>
                    <a:pt x="1405" y="160"/>
                  </a:lnTo>
                  <a:lnTo>
                    <a:pt x="1405" y="39"/>
                  </a:lnTo>
                  <a:lnTo>
                    <a:pt x="1407" y="24"/>
                  </a:lnTo>
                  <a:lnTo>
                    <a:pt x="1398" y="35"/>
                  </a:lnTo>
                  <a:lnTo>
                    <a:pt x="1370" y="55"/>
                  </a:lnTo>
                  <a:lnTo>
                    <a:pt x="1361" y="42"/>
                  </a:lnTo>
                  <a:lnTo>
                    <a:pt x="1415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1"/>
                  </a:lnTo>
                  <a:lnTo>
                    <a:pt x="1307" y="9"/>
                  </a:lnTo>
                  <a:lnTo>
                    <a:pt x="1318" y="22"/>
                  </a:lnTo>
                  <a:lnTo>
                    <a:pt x="1325" y="39"/>
                  </a:lnTo>
                  <a:lnTo>
                    <a:pt x="1331" y="63"/>
                  </a:lnTo>
                  <a:lnTo>
                    <a:pt x="1333" y="89"/>
                  </a:lnTo>
                  <a:lnTo>
                    <a:pt x="1331" y="117"/>
                  </a:lnTo>
                  <a:lnTo>
                    <a:pt x="1325" y="139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2" y="178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6" y="178"/>
                  </a:lnTo>
                  <a:lnTo>
                    <a:pt x="1241" y="169"/>
                  </a:lnTo>
                  <a:lnTo>
                    <a:pt x="1230" y="156"/>
                  </a:lnTo>
                  <a:lnTo>
                    <a:pt x="1223" y="139"/>
                  </a:lnTo>
                  <a:lnTo>
                    <a:pt x="1219" y="117"/>
                  </a:lnTo>
                  <a:lnTo>
                    <a:pt x="1217" y="89"/>
                  </a:lnTo>
                  <a:lnTo>
                    <a:pt x="1219" y="63"/>
                  </a:lnTo>
                  <a:lnTo>
                    <a:pt x="1223" y="40"/>
                  </a:lnTo>
                  <a:lnTo>
                    <a:pt x="1232" y="22"/>
                  </a:lnTo>
                  <a:lnTo>
                    <a:pt x="1243" y="9"/>
                  </a:lnTo>
                  <a:lnTo>
                    <a:pt x="1256" y="1"/>
                  </a:lnTo>
                  <a:lnTo>
                    <a:pt x="1275" y="0"/>
                  </a:lnTo>
                  <a:close/>
                  <a:moveTo>
                    <a:pt x="1139" y="0"/>
                  </a:moveTo>
                  <a:lnTo>
                    <a:pt x="1139" y="0"/>
                  </a:lnTo>
                  <a:lnTo>
                    <a:pt x="1156" y="1"/>
                  </a:lnTo>
                  <a:lnTo>
                    <a:pt x="1171" y="9"/>
                  </a:lnTo>
                  <a:lnTo>
                    <a:pt x="1182" y="22"/>
                  </a:lnTo>
                  <a:lnTo>
                    <a:pt x="1189" y="39"/>
                  </a:lnTo>
                  <a:lnTo>
                    <a:pt x="1195" y="63"/>
                  </a:lnTo>
                  <a:lnTo>
                    <a:pt x="1195" y="89"/>
                  </a:lnTo>
                  <a:lnTo>
                    <a:pt x="1195" y="117"/>
                  </a:lnTo>
                  <a:lnTo>
                    <a:pt x="1189" y="139"/>
                  </a:lnTo>
                  <a:lnTo>
                    <a:pt x="1182" y="158"/>
                  </a:lnTo>
                  <a:lnTo>
                    <a:pt x="1171" y="171"/>
                  </a:lnTo>
                  <a:lnTo>
                    <a:pt x="1156" y="178"/>
                  </a:lnTo>
                  <a:lnTo>
                    <a:pt x="1139" y="180"/>
                  </a:lnTo>
                  <a:lnTo>
                    <a:pt x="1139" y="180"/>
                  </a:lnTo>
                  <a:lnTo>
                    <a:pt x="1120" y="178"/>
                  </a:lnTo>
                  <a:lnTo>
                    <a:pt x="1106" y="169"/>
                  </a:lnTo>
                  <a:lnTo>
                    <a:pt x="1094" y="156"/>
                  </a:lnTo>
                  <a:lnTo>
                    <a:pt x="1087" y="139"/>
                  </a:lnTo>
                  <a:lnTo>
                    <a:pt x="1083" y="117"/>
                  </a:lnTo>
                  <a:lnTo>
                    <a:pt x="1081" y="89"/>
                  </a:lnTo>
                  <a:lnTo>
                    <a:pt x="1083" y="63"/>
                  </a:lnTo>
                  <a:lnTo>
                    <a:pt x="1087" y="40"/>
                  </a:lnTo>
                  <a:lnTo>
                    <a:pt x="1096" y="22"/>
                  </a:lnTo>
                  <a:lnTo>
                    <a:pt x="1107" y="9"/>
                  </a:lnTo>
                  <a:lnTo>
                    <a:pt x="1120" y="1"/>
                  </a:lnTo>
                  <a:lnTo>
                    <a:pt x="1139" y="0"/>
                  </a:lnTo>
                  <a:close/>
                  <a:moveTo>
                    <a:pt x="1007" y="0"/>
                  </a:moveTo>
                  <a:lnTo>
                    <a:pt x="1016" y="0"/>
                  </a:lnTo>
                  <a:lnTo>
                    <a:pt x="1016" y="160"/>
                  </a:lnTo>
                  <a:lnTo>
                    <a:pt x="1050" y="160"/>
                  </a:lnTo>
                  <a:lnTo>
                    <a:pt x="1050" y="176"/>
                  </a:lnTo>
                  <a:lnTo>
                    <a:pt x="960" y="176"/>
                  </a:lnTo>
                  <a:lnTo>
                    <a:pt x="960" y="160"/>
                  </a:lnTo>
                  <a:lnTo>
                    <a:pt x="996" y="160"/>
                  </a:lnTo>
                  <a:lnTo>
                    <a:pt x="996" y="39"/>
                  </a:lnTo>
                  <a:lnTo>
                    <a:pt x="999" y="24"/>
                  </a:lnTo>
                  <a:lnTo>
                    <a:pt x="988" y="35"/>
                  </a:lnTo>
                  <a:lnTo>
                    <a:pt x="960" y="55"/>
                  </a:lnTo>
                  <a:lnTo>
                    <a:pt x="951" y="42"/>
                  </a:lnTo>
                  <a:lnTo>
                    <a:pt x="1007" y="0"/>
                  </a:lnTo>
                  <a:close/>
                  <a:moveTo>
                    <a:pt x="865" y="0"/>
                  </a:moveTo>
                  <a:lnTo>
                    <a:pt x="865" y="0"/>
                  </a:lnTo>
                  <a:lnTo>
                    <a:pt x="884" y="1"/>
                  </a:lnTo>
                  <a:lnTo>
                    <a:pt x="899" y="9"/>
                  </a:lnTo>
                  <a:lnTo>
                    <a:pt x="910" y="22"/>
                  </a:lnTo>
                  <a:lnTo>
                    <a:pt x="917" y="39"/>
                  </a:lnTo>
                  <a:lnTo>
                    <a:pt x="921" y="63"/>
                  </a:lnTo>
                  <a:lnTo>
                    <a:pt x="923" y="89"/>
                  </a:lnTo>
                  <a:lnTo>
                    <a:pt x="921" y="117"/>
                  </a:lnTo>
                  <a:lnTo>
                    <a:pt x="917" y="139"/>
                  </a:lnTo>
                  <a:lnTo>
                    <a:pt x="908" y="158"/>
                  </a:lnTo>
                  <a:lnTo>
                    <a:pt x="897" y="171"/>
                  </a:lnTo>
                  <a:lnTo>
                    <a:pt x="884" y="178"/>
                  </a:lnTo>
                  <a:lnTo>
                    <a:pt x="865" y="180"/>
                  </a:lnTo>
                  <a:lnTo>
                    <a:pt x="865" y="180"/>
                  </a:lnTo>
                  <a:lnTo>
                    <a:pt x="849" y="178"/>
                  </a:lnTo>
                  <a:lnTo>
                    <a:pt x="834" y="169"/>
                  </a:lnTo>
                  <a:lnTo>
                    <a:pt x="823" y="156"/>
                  </a:lnTo>
                  <a:lnTo>
                    <a:pt x="815" y="139"/>
                  </a:lnTo>
                  <a:lnTo>
                    <a:pt x="809" y="117"/>
                  </a:lnTo>
                  <a:lnTo>
                    <a:pt x="809" y="89"/>
                  </a:lnTo>
                  <a:lnTo>
                    <a:pt x="809" y="63"/>
                  </a:lnTo>
                  <a:lnTo>
                    <a:pt x="815" y="40"/>
                  </a:lnTo>
                  <a:lnTo>
                    <a:pt x="823" y="22"/>
                  </a:lnTo>
                  <a:lnTo>
                    <a:pt x="836" y="9"/>
                  </a:lnTo>
                  <a:lnTo>
                    <a:pt x="849" y="1"/>
                  </a:lnTo>
                  <a:lnTo>
                    <a:pt x="865" y="0"/>
                  </a:lnTo>
                  <a:close/>
                  <a:moveTo>
                    <a:pt x="735" y="0"/>
                  </a:moveTo>
                  <a:lnTo>
                    <a:pt x="742" y="0"/>
                  </a:lnTo>
                  <a:lnTo>
                    <a:pt x="742" y="160"/>
                  </a:lnTo>
                  <a:lnTo>
                    <a:pt x="778" y="160"/>
                  </a:lnTo>
                  <a:lnTo>
                    <a:pt x="778" y="176"/>
                  </a:lnTo>
                  <a:lnTo>
                    <a:pt x="688" y="176"/>
                  </a:lnTo>
                  <a:lnTo>
                    <a:pt x="688" y="160"/>
                  </a:lnTo>
                  <a:lnTo>
                    <a:pt x="724" y="160"/>
                  </a:lnTo>
                  <a:lnTo>
                    <a:pt x="724" y="39"/>
                  </a:lnTo>
                  <a:lnTo>
                    <a:pt x="726" y="24"/>
                  </a:lnTo>
                  <a:lnTo>
                    <a:pt x="716" y="35"/>
                  </a:lnTo>
                  <a:lnTo>
                    <a:pt x="688" y="55"/>
                  </a:lnTo>
                  <a:lnTo>
                    <a:pt x="679" y="42"/>
                  </a:lnTo>
                  <a:lnTo>
                    <a:pt x="735" y="0"/>
                  </a:lnTo>
                  <a:close/>
                  <a:moveTo>
                    <a:pt x="594" y="0"/>
                  </a:moveTo>
                  <a:lnTo>
                    <a:pt x="594" y="0"/>
                  </a:lnTo>
                  <a:lnTo>
                    <a:pt x="612" y="1"/>
                  </a:lnTo>
                  <a:lnTo>
                    <a:pt x="627" y="9"/>
                  </a:lnTo>
                  <a:lnTo>
                    <a:pt x="638" y="22"/>
                  </a:lnTo>
                  <a:lnTo>
                    <a:pt x="646" y="39"/>
                  </a:lnTo>
                  <a:lnTo>
                    <a:pt x="649" y="63"/>
                  </a:lnTo>
                  <a:lnTo>
                    <a:pt x="651" y="89"/>
                  </a:lnTo>
                  <a:lnTo>
                    <a:pt x="649" y="117"/>
                  </a:lnTo>
                  <a:lnTo>
                    <a:pt x="644" y="139"/>
                  </a:lnTo>
                  <a:lnTo>
                    <a:pt x="636" y="158"/>
                  </a:lnTo>
                  <a:lnTo>
                    <a:pt x="625" y="171"/>
                  </a:lnTo>
                  <a:lnTo>
                    <a:pt x="610" y="178"/>
                  </a:lnTo>
                  <a:lnTo>
                    <a:pt x="594" y="180"/>
                  </a:lnTo>
                  <a:lnTo>
                    <a:pt x="594" y="180"/>
                  </a:lnTo>
                  <a:lnTo>
                    <a:pt x="575" y="178"/>
                  </a:lnTo>
                  <a:lnTo>
                    <a:pt x="562" y="169"/>
                  </a:lnTo>
                  <a:lnTo>
                    <a:pt x="551" y="156"/>
                  </a:lnTo>
                  <a:lnTo>
                    <a:pt x="543" y="139"/>
                  </a:lnTo>
                  <a:lnTo>
                    <a:pt x="538" y="117"/>
                  </a:lnTo>
                  <a:lnTo>
                    <a:pt x="536" y="89"/>
                  </a:lnTo>
                  <a:lnTo>
                    <a:pt x="538" y="63"/>
                  </a:lnTo>
                  <a:lnTo>
                    <a:pt x="543" y="40"/>
                  </a:lnTo>
                  <a:lnTo>
                    <a:pt x="551" y="22"/>
                  </a:lnTo>
                  <a:lnTo>
                    <a:pt x="562" y="9"/>
                  </a:lnTo>
                  <a:lnTo>
                    <a:pt x="577" y="1"/>
                  </a:lnTo>
                  <a:lnTo>
                    <a:pt x="594" y="0"/>
                  </a:lnTo>
                  <a:close/>
                  <a:moveTo>
                    <a:pt x="458" y="0"/>
                  </a:moveTo>
                  <a:lnTo>
                    <a:pt x="458" y="0"/>
                  </a:lnTo>
                  <a:lnTo>
                    <a:pt x="476" y="1"/>
                  </a:lnTo>
                  <a:lnTo>
                    <a:pt x="491" y="9"/>
                  </a:lnTo>
                  <a:lnTo>
                    <a:pt x="502" y="22"/>
                  </a:lnTo>
                  <a:lnTo>
                    <a:pt x="510" y="39"/>
                  </a:lnTo>
                  <a:lnTo>
                    <a:pt x="513" y="63"/>
                  </a:lnTo>
                  <a:lnTo>
                    <a:pt x="515" y="89"/>
                  </a:lnTo>
                  <a:lnTo>
                    <a:pt x="513" y="117"/>
                  </a:lnTo>
                  <a:lnTo>
                    <a:pt x="508" y="139"/>
                  </a:lnTo>
                  <a:lnTo>
                    <a:pt x="500" y="158"/>
                  </a:lnTo>
                  <a:lnTo>
                    <a:pt x="489" y="171"/>
                  </a:lnTo>
                  <a:lnTo>
                    <a:pt x="474" y="178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39" y="178"/>
                  </a:lnTo>
                  <a:lnTo>
                    <a:pt x="426" y="169"/>
                  </a:lnTo>
                  <a:lnTo>
                    <a:pt x="415" y="156"/>
                  </a:lnTo>
                  <a:lnTo>
                    <a:pt x="407" y="139"/>
                  </a:lnTo>
                  <a:lnTo>
                    <a:pt x="402" y="117"/>
                  </a:lnTo>
                  <a:lnTo>
                    <a:pt x="400" y="89"/>
                  </a:lnTo>
                  <a:lnTo>
                    <a:pt x="402" y="63"/>
                  </a:lnTo>
                  <a:lnTo>
                    <a:pt x="407" y="40"/>
                  </a:lnTo>
                  <a:lnTo>
                    <a:pt x="415" y="22"/>
                  </a:lnTo>
                  <a:lnTo>
                    <a:pt x="426" y="9"/>
                  </a:lnTo>
                  <a:lnTo>
                    <a:pt x="441" y="1"/>
                  </a:lnTo>
                  <a:lnTo>
                    <a:pt x="458" y="0"/>
                  </a:lnTo>
                  <a:close/>
                  <a:moveTo>
                    <a:pt x="322" y="0"/>
                  </a:moveTo>
                  <a:lnTo>
                    <a:pt x="322" y="0"/>
                  </a:lnTo>
                  <a:lnTo>
                    <a:pt x="340" y="1"/>
                  </a:lnTo>
                  <a:lnTo>
                    <a:pt x="355" y="9"/>
                  </a:lnTo>
                  <a:lnTo>
                    <a:pt x="365" y="22"/>
                  </a:lnTo>
                  <a:lnTo>
                    <a:pt x="372" y="39"/>
                  </a:lnTo>
                  <a:lnTo>
                    <a:pt x="378" y="63"/>
                  </a:lnTo>
                  <a:lnTo>
                    <a:pt x="379" y="89"/>
                  </a:lnTo>
                  <a:lnTo>
                    <a:pt x="378" y="117"/>
                  </a:lnTo>
                  <a:lnTo>
                    <a:pt x="372" y="139"/>
                  </a:lnTo>
                  <a:lnTo>
                    <a:pt x="365" y="158"/>
                  </a:lnTo>
                  <a:lnTo>
                    <a:pt x="353" y="171"/>
                  </a:lnTo>
                  <a:lnTo>
                    <a:pt x="338" y="178"/>
                  </a:lnTo>
                  <a:lnTo>
                    <a:pt x="322" y="180"/>
                  </a:lnTo>
                  <a:lnTo>
                    <a:pt x="322" y="180"/>
                  </a:lnTo>
                  <a:lnTo>
                    <a:pt x="303" y="178"/>
                  </a:lnTo>
                  <a:lnTo>
                    <a:pt x="288" y="169"/>
                  </a:lnTo>
                  <a:lnTo>
                    <a:pt x="279" y="156"/>
                  </a:lnTo>
                  <a:lnTo>
                    <a:pt x="270" y="139"/>
                  </a:lnTo>
                  <a:lnTo>
                    <a:pt x="266" y="117"/>
                  </a:lnTo>
                  <a:lnTo>
                    <a:pt x="264" y="89"/>
                  </a:lnTo>
                  <a:lnTo>
                    <a:pt x="266" y="63"/>
                  </a:lnTo>
                  <a:lnTo>
                    <a:pt x="271" y="40"/>
                  </a:lnTo>
                  <a:lnTo>
                    <a:pt x="279" y="22"/>
                  </a:lnTo>
                  <a:lnTo>
                    <a:pt x="290" y="9"/>
                  </a:lnTo>
                  <a:lnTo>
                    <a:pt x="305" y="1"/>
                  </a:lnTo>
                  <a:lnTo>
                    <a:pt x="322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4" y="1"/>
                  </a:lnTo>
                  <a:lnTo>
                    <a:pt x="217" y="9"/>
                  </a:lnTo>
                  <a:lnTo>
                    <a:pt x="229" y="22"/>
                  </a:lnTo>
                  <a:lnTo>
                    <a:pt x="236" y="39"/>
                  </a:lnTo>
                  <a:lnTo>
                    <a:pt x="242" y="63"/>
                  </a:lnTo>
                  <a:lnTo>
                    <a:pt x="244" y="89"/>
                  </a:lnTo>
                  <a:lnTo>
                    <a:pt x="242" y="117"/>
                  </a:lnTo>
                  <a:lnTo>
                    <a:pt x="236" y="139"/>
                  </a:lnTo>
                  <a:lnTo>
                    <a:pt x="229" y="158"/>
                  </a:lnTo>
                  <a:lnTo>
                    <a:pt x="217" y="171"/>
                  </a:lnTo>
                  <a:lnTo>
                    <a:pt x="203" y="178"/>
                  </a:lnTo>
                  <a:lnTo>
                    <a:pt x="186" y="180"/>
                  </a:lnTo>
                  <a:lnTo>
                    <a:pt x="186" y="180"/>
                  </a:lnTo>
                  <a:lnTo>
                    <a:pt x="167" y="178"/>
                  </a:lnTo>
                  <a:lnTo>
                    <a:pt x="152" y="169"/>
                  </a:lnTo>
                  <a:lnTo>
                    <a:pt x="141" y="156"/>
                  </a:lnTo>
                  <a:lnTo>
                    <a:pt x="134" y="139"/>
                  </a:lnTo>
                  <a:lnTo>
                    <a:pt x="130" y="117"/>
                  </a:lnTo>
                  <a:lnTo>
                    <a:pt x="128" y="89"/>
                  </a:lnTo>
                  <a:lnTo>
                    <a:pt x="130" y="63"/>
                  </a:lnTo>
                  <a:lnTo>
                    <a:pt x="136" y="40"/>
                  </a:lnTo>
                  <a:lnTo>
                    <a:pt x="143" y="22"/>
                  </a:lnTo>
                  <a:lnTo>
                    <a:pt x="154" y="9"/>
                  </a:lnTo>
                  <a:lnTo>
                    <a:pt x="169" y="1"/>
                  </a:lnTo>
                  <a:lnTo>
                    <a:pt x="186" y="0"/>
                  </a:lnTo>
                  <a:close/>
                  <a:moveTo>
                    <a:pt x="54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6" y="160"/>
                  </a:lnTo>
                  <a:lnTo>
                    <a:pt x="96" y="176"/>
                  </a:lnTo>
                  <a:lnTo>
                    <a:pt x="9" y="176"/>
                  </a:lnTo>
                  <a:lnTo>
                    <a:pt x="9" y="160"/>
                  </a:lnTo>
                  <a:lnTo>
                    <a:pt x="42" y="160"/>
                  </a:lnTo>
                  <a:lnTo>
                    <a:pt x="42" y="39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9" y="5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386A718-B50C-4F0B-AE5B-C39F786F2B97}"/>
              </a:ext>
            </a:extLst>
          </p:cNvPr>
          <p:cNvSpPr/>
          <p:nvPr/>
        </p:nvSpPr>
        <p:spPr>
          <a:xfrm>
            <a:off x="0" y="0"/>
            <a:ext cx="12192000" cy="66111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86000"/>
                </a:schemeClr>
              </a:gs>
              <a:gs pos="100000">
                <a:schemeClr val="accent1">
                  <a:lumMod val="50000"/>
                  <a:alpha val="64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59888F-B7F1-4435-A9C8-E021DD9FD836}"/>
              </a:ext>
            </a:extLst>
          </p:cNvPr>
          <p:cNvSpPr txBox="1"/>
          <p:nvPr/>
        </p:nvSpPr>
        <p:spPr>
          <a:xfrm>
            <a:off x="345195" y="505970"/>
            <a:ext cx="6349849" cy="31085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“El único sistema informático seguro es aquel que está apagado, en el interior de un bloque de hormigón y protegido dentro de una habitación sellada rodeada por guardias armados. E incluso así tengo mis dudas.”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3AF369-1471-4776-BD01-6E6562E89B11}"/>
              </a:ext>
            </a:extLst>
          </p:cNvPr>
          <p:cNvSpPr txBox="1"/>
          <p:nvPr/>
        </p:nvSpPr>
        <p:spPr>
          <a:xfrm>
            <a:off x="-3344795" y="4748753"/>
            <a:ext cx="699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Eugene Spafford.</a:t>
            </a: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2811CF1-84A3-3FDC-F8BA-62E66E78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Un hombre vestido formal posa de frente&#10;&#10;El contenido generado por IA puede ser incorrecto.">
            <a:extLst>
              <a:ext uri="{FF2B5EF4-FFF2-40B4-BE49-F238E27FC236}">
                <a16:creationId xmlns:a16="http://schemas.microsoft.com/office/drawing/2014/main" id="{365A452E-BA25-ADB8-45E5-B07FFC15F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38" y="1063254"/>
            <a:ext cx="5504953" cy="54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5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EF8BB3A-2545-485D-8BA1-49DED38EFD15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E8708-F144-4AC9-A846-9778094FD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Cuentas de almacenamiento: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Autorización: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AD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Autorización Azure AD DS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Clave compartida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Firmas de acceso compartido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Acceso anónimo a contenedores y blobs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Seguridad: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Automáticamente encriptado mediante SSE de Azure (256-AES)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Encriptación en tránsito mediante HTTPS o SMB 3.0.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Discos de datos y de S.O de las máquinas virtuales pueden ser encriptados mediante Azure Disk Encryption.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Administración de clave encriptado: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Microsoft.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Cliente.</a:t>
            </a:r>
          </a:p>
          <a:p>
            <a:pPr marL="742950" lvl="1" indent="-285750">
              <a:lnSpc>
                <a:spcPct val="110000"/>
              </a:lnSpc>
            </a:pPr>
            <a:endParaRPr lang="es-ES" sz="1400" dirty="0"/>
          </a:p>
          <a:p>
            <a:pPr marL="1371600" lvl="3" indent="0">
              <a:lnSpc>
                <a:spcPct val="110000"/>
              </a:lnSpc>
              <a:buNone/>
            </a:pPr>
            <a:endParaRPr lang="es-ES" sz="1000" dirty="0"/>
          </a:p>
          <a:p>
            <a:pPr marL="1371600" lvl="3" indent="0">
              <a:lnSpc>
                <a:spcPct val="110000"/>
              </a:lnSpc>
              <a:buNone/>
            </a:pPr>
            <a:r>
              <a:rPr lang="es-ES" sz="1000" b="1" dirty="0"/>
              <a:t>	</a:t>
            </a: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34D172-AED4-4A5B-8DC6-58760E84EBF2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47E4C5A-B7AC-4AB2-81FB-8E536E784094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2D3BB7-FB00-404F-A75A-0CBB29DDEB05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FB072F-96CD-4FF8-85CC-EA755208A346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0212BA-A267-47C2-A998-240729A7A7FC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348F99-E418-4917-AAFB-C1E0B6D4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644F69-5508-4FE5-9232-5A98E3313EB4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C55524-59E0-450B-A3AB-05A287CB0558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9E270-768E-4056-AA3D-5FC2056C1C72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84D3D0C-2EF2-45E0-89A0-3C791FB51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226C24-7D50-4BDC-94F9-9AEA41B5773B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0D2BF8-3884-4F45-AE62-B51E97FEC5D9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2FB0CC-5CE4-4BF9-A58A-F909E1CC1ACA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73E3505-1417-46B2-B9B3-17062539D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D4B3F9-DADB-431A-9A36-39E128F35410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D231926-29DD-4AC6-AE4C-4FAA5661D1CD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F47C3C-8EE2-44B4-ABEA-696FF6C93F97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6A2B6D-5DE0-4D2F-AC85-295160E41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C77A9A-3E1C-49EF-8729-D06AD3C7E759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76B1F6-EE1A-4773-91E8-935DBCE187CA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40AC66-3D0A-4558-B402-FFCB66079321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E8FC3BB-445D-4345-9BCA-23F696B7F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BC03FC-2D6D-4113-A470-CEB66FE1FF98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70926-922E-4019-9F19-3BA0FDAF7501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8DF920-20BA-4EA1-9AE8-E928FE17FB9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8B14657-3A94-4072-A20D-66CC72C88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C731C9-B274-47AB-B0F1-66FD5D93ADA9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15361DE-7457-46E4-A06F-B7E6CDBC502C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08B50EA-C2F0-47E9-BA19-ECAF726A6C78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49F257C-7CDA-47E6-82B6-BB2F28B8B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0B17120-0780-1BD5-46A2-89530A30B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4D717C9-0BF1-10A0-EE31-A717AFB48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0B11137C-5592-69AF-BA1E-3B57EC4D1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12" y="4124972"/>
            <a:ext cx="2405270" cy="24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200387-A8ED-41D2-8EA4-4BE3C4358B6F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9B57C-D6D3-4B5C-8B12-26B807622470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ED8157-193B-4661-9034-2CC1AB1D8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Seguridad en las bases de datos de Azure;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</a:t>
            </a: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soportada: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 SQL.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 Azure AD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Autorización: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Controlada por el role asignado al usuario y permisos a nivel de objeto.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Cortafuegos: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Desde Internet:</a:t>
            </a:r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D49E5-08A3-437E-987B-90EE9927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84" y="3247119"/>
            <a:ext cx="2276527" cy="2918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E0D2E-AB20-431E-9623-65FD29F16E9E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7F0085D5-B325-416C-B09D-F9E8A7C416FE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CDD71657-BC97-473C-963C-F98F637927EE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6E69CFA-0377-47F4-99E0-7932026BD736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13146D-72FB-4870-84C2-A14EF70177C5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1B8DD7-1BBA-40ED-8F62-6EDAAB23BBA6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EFD481-F2D6-4643-A657-B84B27F55DA8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751121A-F97B-4AE3-A1E1-84A6093B9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0919CE-E333-4494-AF84-271A3CB9113A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C43009-E0CE-4C37-BB5A-99D041085DA6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791263-82CE-4B3A-B032-6A5500869D0F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83AF580-8669-4991-8017-7183D3578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4530BB-5C2E-4311-A952-AF7DE73162AC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9EAC63-D410-4DEF-82E9-95523A86DDC0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A552C44-8716-4809-A4AD-0D1631F93F3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7CE577A-17D0-44B3-BCBB-B1D02D29B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63420D-796E-47BC-9123-C93255E7414D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EF2E15-B3CF-4614-A5FF-1D6D5692BD2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732CA-1508-4098-B170-53F09E0BED9C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352772F-423D-46EF-B7A5-D9BA22F08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261B89-2D63-4DC5-A10B-D28DFEE00DF9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0F0803C-85BB-4BEC-B856-A72EDDDEFE2A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53EE627-EBF4-4B12-B017-33DC6E3AFD80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4E0CEE-D263-4D35-A04F-537E02DEB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8E1F04-C262-49AB-87DF-6462F1583985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E706BA-8B62-4FEC-A0DC-14A5CCEA6EA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FCEED5-224D-43CD-AC97-80461F025011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B021F88-F9CE-443A-9E11-4E4D5BC50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9DB1F0-80AE-437F-A354-1CF69D4841F0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560495A-56F7-459A-98E2-FACD6DA651AB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A4A2E2-BA04-4505-B072-6A893C83E0EE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4EE886-BD05-42D7-9B2E-761A124C9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F7182D7-8345-B118-BFAE-8D1785895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9E53871A-F2B7-59B1-0529-F79C09184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747FB8-3110-4A1E-A1A3-01F1E27F5397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491D51-D325-48DD-80CC-0DF25A41D51B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6942-2B5A-403C-9957-0A114D0D8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284634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Desde Azure:</a:t>
            </a:r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Auditoría: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eventos de las bases de datos pueden ser almacenados en un registro de auditoría en: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Cuentas de almacenamiento de Azure.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Espacios de trabajo de Log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Analytics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Event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Hubs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Como nos ayuda la auditoría: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Mantenimiento del cumplimiento legal.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Entender la actividad de las bases de datos.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Obtención de una visión de las discrepancias y anomalías.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auditoría se puede habilitar a nivel de servidor  o base de datos.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052" name="Picture 4" descr="https://devblogs.microsoft.com/premier-developer/wp-content/uploads/sites/31/2020/01/word-image-19.png">
            <a:extLst>
              <a:ext uri="{FF2B5EF4-FFF2-40B4-BE49-F238E27FC236}">
                <a16:creationId xmlns:a16="http://schemas.microsoft.com/office/drawing/2014/main" id="{AE374338-861D-43BF-8A71-44070A95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296" y="1473580"/>
            <a:ext cx="5384800" cy="16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EA5C335-12D0-462B-BA05-119883759E52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E9F4B974-0C10-455E-A295-A2ECA5D9C636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DEAEEAF7-362A-412C-8B16-F47030028CCA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8971C83-5A9A-4A05-A34E-000FE05E7E47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36F4AF-80E8-4301-B6FF-5E0BE60710AE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D390D-284F-450C-9416-3AE99119FB73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656D8C-156A-4584-90F6-BADD2A9E836E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0AC17A-7D3F-473C-8CE6-A02067B6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5F0B17-1835-4525-855E-3161DA32205B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F159D9-F4E1-408F-B188-CC7AD8FC6BF4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FD1F12-57A7-412C-A371-875CBD173A46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9993559-DE70-4053-B3AA-0ADF7AED1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D2CE6D-0395-4A0A-924B-1F181C845C3B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A94464-FC99-40DF-A168-B5E1B8BB6526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7A6CD9-F0C6-427C-BB4B-439C7AD24B5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FFB2E46-5BED-46F0-ABFC-E4899EF0A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537687-D553-41DA-A578-B890A33F8753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3097540-A0BE-4BA8-BFF9-F73EA53B25A2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08CAE42-DEC7-440A-90B0-B8EC342A97A7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1E31498-AE48-418B-AF2B-D1F99D32C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E8147D-095B-4E7B-AA2F-33233858F802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4E6B38-7445-4454-A249-D7C1437F29B2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DB965-AB99-465C-9A36-F5E827047B31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903CAD7-D279-45F4-BB7E-CDACB982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9353ED-BB91-4156-915F-6E1F3CCF85A7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9CC64A-4B0A-4307-BFCF-995B885A87D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2613C3-63A7-4A6F-B120-0386282387F2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0736CE8-DB78-41E3-B203-0EA301995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149624B-F3EC-46EA-ABA7-8C53BB26BA4E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0D4A8D4-4671-4EC8-86E6-E4B049C1E55D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A05E95-8EE7-4845-9C6D-E73F04172F47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D5EE43-6346-4EE2-938C-07650601D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C7F754F-3538-253A-A2C6-0CB067F6E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3" name="Imagen 2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FD714156-BE81-FB32-D74A-3E22A3075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BB71D6-9B47-456E-917A-341B5610B1A3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EF2D2-0BB2-470F-9E63-B9442A5AD065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2937CC-379E-4AFC-8DCA-71B5D469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Descubrimiento de datos y clasificación: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Característica construida dentro de las bases de datos de Azure SQL.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Podremos descubrir, clasificar, etiquetar e informar de datos sensible en las bases de datos.</a:t>
            </a:r>
            <a:endParaRPr lang="es-ES" sz="1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BC152-CF92-48E1-8716-4167F08CA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39" y="2616741"/>
            <a:ext cx="3617417" cy="323931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B322F3-9F8A-4BF8-9725-BC2DEE94A1AF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6B8B47E4-C311-43D3-847E-1B9044EC1A64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A9C708A7-0F18-4DF3-80CE-341F11897606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41D68F8-3582-4E29-B868-6EA18D935E11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5435D1-F1B8-4211-8E5A-36A1FC09C352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379109-D56D-415F-848D-55A850F9CE5E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105391-40E1-4CE6-B69A-4DC7F3523B40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8C46FB3-34FF-437E-8BF4-5B44B6F92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0EA843-F3F3-45BD-BC8A-CE23B9B4214D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FC1D3D-F932-46BB-87DA-B340E7E1BAEF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8B080E-4FE0-48CB-A0B1-FB595BA9DAA6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FCCDB8A-EA70-427E-BE1A-65BAD7E5F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10AE87-DB34-4614-B322-74B1FE4C832F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4AA41B-0598-4330-BCE2-494E0F98FDE7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EE9DC4-2E3F-4F46-88A3-6CFC05E0ED02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F3EE8AB-BDEE-4E18-9216-F0CBD0940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DA0887-06A8-4799-BEDF-1BA81DA836E0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B578863-81BF-4E56-9A1F-0A9D839D729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BC0B884-9AEE-44EB-B7C7-064719B9F42F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C565F5C-3AC6-41C8-9751-EB97975F3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A82598-B67E-4598-9EEA-8A3AFDF44163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B3FA5CA-0A83-4D4B-BA6D-D16BA2D2CBFB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B052B1-BED4-42F7-A057-27DC39242EBB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B4CE777-B533-402E-AC4A-B541542E4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A24ECC-CCE5-4810-ACB1-4FB11935A0EC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06A3A2-B6AE-424B-9D71-0C934545E56E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21A4CF-A868-49DE-BA3B-3797C118E25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68BDE48-38A4-4302-82BB-448EA376D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C4AD37-DB63-48E8-85CF-F599BC56DFA1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F39926-39C7-495F-B5E3-BC6D41CD0AC1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FD0579F-3A05-4F8A-8EF6-6633FF4202F1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6F61735-F3E0-48C5-8C1B-640E55622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C9F7CD7-9CA9-BB36-A456-1270CE962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75772D91-EC96-A8EE-8171-6E054AB39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3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55A1AEB-10E6-4B4F-8E1C-504746D1D28C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8F98C-5A99-457D-91AA-7050E3EA7C95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BD9967-C546-4A2C-B25B-C91D5B17A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857204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Protección de los datos: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reposo: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 defecto, Las bases de datos de Azure SQL encriptan los datos.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encriptación de los datos en reposo es un paso obligatorio hacia la privacidad.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tránsito: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protección del dato en movimiento es parte de la estrategia de protección. Se recomienda usar:</a:t>
            </a:r>
          </a:p>
          <a:p>
            <a:pPr marL="2114550" lvl="4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SSL/TLS</a:t>
            </a:r>
          </a:p>
          <a:p>
            <a:pPr marL="2114550" lvl="4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VPN’s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Evaluación de vulnerabilidades: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Servicio de escaner construido en el corazón de las bases</a:t>
            </a:r>
            <a:b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 datos de Azure SQL.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Provee visibilidad del estado de seguridad de SQL.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7F5E1-CDE4-4AE0-82E9-68FD6729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38" y="4703987"/>
            <a:ext cx="3245303" cy="17126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0D9672-25BF-4027-B686-01B069528DD6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B0976EE2-1CB1-407C-B4DE-0C61D6FC903B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76F5FE6C-39B8-46CE-9F74-5E8A3F819958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6611DD1-B34A-4369-9DB0-CCF396532FED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906FE1-3984-4069-8457-13870FEA3CA5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8DA4A-6CD8-4FDE-830A-43E2B6CB07C0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171580-20E8-48DF-A060-36DF76994CDE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1448F76-771B-4F05-A3D6-8354088D2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10B5FD-1EB3-409A-885D-6337A710FF5A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AC3BAB-01F2-4577-866C-334D50BE88AA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55E292-2910-4D39-AED6-377414739D41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FFBC95B-D005-4A30-A498-62B866809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EFAA52-636A-4424-972E-F4DB6225286E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9A6F33-68C0-4931-A744-DC0838EDB0CD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EBACF4-7A10-49F3-8196-F877A7FF1A7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4A1F76-92C0-41E0-ADAF-C107ECC70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1F975D-2AF9-495C-B1B5-EDFE612A79F2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E771E7-9A0B-4956-B63F-663BEFD04A0E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B886A4-63BA-4A63-8D97-E44502537FB6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8C2636-2AC9-4A64-B9A4-423F7A068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9691ED-F7B4-476F-BD4D-392C881594A4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4427E38-B3CB-4EB9-9A8C-D1336D556FB3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13A0228-A029-46E5-9A9D-E6E6D5A48062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C7E6950-9F03-4FE2-82BF-85C5922B8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84ECEE-854F-4143-BA32-2302B2606870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634ADA4-8CA0-4591-8ADA-9D3F82511011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AD840B-8D90-45F4-A5E3-D3644703055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0E4A8E1-7D7F-4EA9-8792-6DDAE2476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735517-E59C-44AB-A6DD-BAE620C13C89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E597084-EE08-478B-9A52-39B3DBDBD1E3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E517CC7-F4D7-4080-83D5-11F80822967B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8BFCE4B-CD0B-4E6A-8CF2-48149E24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9FE3ACE-CBF1-DDCB-AC3D-8C9564B10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BD51D268-43A9-63A7-6C74-C66FB4999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430A1F3-E8C7-4C39-ABE1-074A20C93A06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ED5F9-886B-4B87-8E0F-655EFA31505D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ECB387-9145-4742-86BA-33C7EFE2F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008924" y="1070224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Otros servicios de seguridad: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Enmascaramiento de datos dinámicos (DDM).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Encriptado de datos transparente (TDE). Encriptado en reposo.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Servicio administrador por Microsoft.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Servicio administrado por el cliente (Bring Your Own Key).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Siempre encriptado (Always Encrypted). Encriptación del lado de cliente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34636-4B8F-4CC6-9158-B4197A7F9C3B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3064C939-889A-4EEE-A487-7BCABCF8406B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CFFB11BA-AFD1-4E97-B69D-67779DFDBAA6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DCFA8-3443-4388-BDBA-33389702F144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163453-F298-4EC9-A5CD-BF7F29A1FCB6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E9BA58-3203-42F1-99D8-903C31EA9A0E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4A9082-D87B-43C8-8EC4-E1B479E835A9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3CA323-759B-4316-B9DF-9A5ED1BA2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B8640B-EA9B-42D9-B525-06DAD6C4AF29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B4D8AF-3147-4C22-A148-45C319723E81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E147DB-FA7D-4CB1-951E-B4B081F17433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73AF6D-E497-4409-B593-29EA06959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176172-3A98-4010-87FD-40145C4337F2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E29725-3701-4B90-A930-DF7A8F18A21F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B24726-B257-4674-84E2-D6E635D18601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D16C253-BE12-4A99-AE3C-2D4AFEAFB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5E5E2-793C-46D3-B493-325D2D9DF725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B6D635-E241-403F-ABB3-CDD622A1A151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52512C-F06E-46CD-8677-1A21FF16C84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B35C833-8341-4590-9F9C-33DF6BC51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36FBD6-7868-432B-BCD4-6B3E944DABE3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5C0241-F36D-4572-B8A9-1BD4C845FCE1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A874CF-98C1-4026-96FB-67B83FA1A7A1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167E395-9ABC-49F6-A9DF-525818EC6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7C6BA82-35DF-4F84-986F-71AD6A587873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A4B3AB-6B68-4590-9215-089948BBF3D5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99D5C80-7345-4164-9802-10487DA41688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BF8A7A9-ACA2-4998-AF39-3C15DE4B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CD3945-D9ED-4FC9-92EC-A4A296552E2A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A72AFED-380D-4C7D-A9D4-DE271BDDCA9E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0ADFE7-502A-4FFD-8B9D-614AA8BB208F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DEDBD8-A4B5-40DA-A7A5-5621A24AA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1134792-EECE-CAC2-0CB4-DAF6EFDA0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3FCA8F71-00DB-4D19-9C36-F9CECB968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4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05803-E4F5-409E-8BA0-6018B2BCE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9" y="-48068"/>
            <a:ext cx="12361337" cy="69541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62533D-E86A-4551-4DAA-9CAE888BD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0" y="302342"/>
            <a:ext cx="8159101" cy="16070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6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¿Nos divertimos un poco?</a:t>
            </a:r>
            <a:endParaRPr lang="es-ES" sz="6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EBACA1-8350-2C47-1A19-DFCAB768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608" y="2691579"/>
            <a:ext cx="9646879" cy="737420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s-ES" sz="4400" dirty="0"/>
              <a:t>Application Gateway (WAF)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313A85B6-DE0B-0327-7517-4019F3068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161" y="597443"/>
            <a:ext cx="4192652" cy="6288978"/>
          </a:xfrm>
          <a:prstGeom prst="rect">
            <a:avLst/>
          </a:prstGeom>
        </p:spPr>
      </p:pic>
      <p:pic>
        <p:nvPicPr>
          <p:cNvPr id="8" name="Imagen 7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0C541D29-8D94-DE5B-D55B-23B4766FB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19" y="3741932"/>
            <a:ext cx="2762560" cy="27625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57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9E790A-16C7-435C-9E85-5AC16A5BB841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5CA56-54E7-4881-99C6-76C24DE3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1" t="3406" r="28245" b="24399"/>
          <a:stretch/>
        </p:blipFill>
        <p:spPr>
          <a:xfrm>
            <a:off x="-1" y="-1"/>
            <a:ext cx="4286775" cy="65489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18208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Скругленный прямоугольник 96">
            <a:extLst>
              <a:ext uri="{FF2B5EF4-FFF2-40B4-BE49-F238E27FC236}">
                <a16:creationId xmlns:a16="http://schemas.microsoft.com/office/drawing/2014/main" id="{426DCE36-7FBC-4A8A-AF71-1248FDCB9BC7}"/>
              </a:ext>
            </a:extLst>
          </p:cNvPr>
          <p:cNvSpPr/>
          <p:nvPr/>
        </p:nvSpPr>
        <p:spPr>
          <a:xfrm>
            <a:off x="4286774" y="728931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0" name="Скругленный прямоугольник 96">
            <a:extLst>
              <a:ext uri="{FF2B5EF4-FFF2-40B4-BE49-F238E27FC236}">
                <a16:creationId xmlns:a16="http://schemas.microsoft.com/office/drawing/2014/main" id="{DE89FA2C-E177-4802-9E55-5C9379328F9E}"/>
              </a:ext>
            </a:extLst>
          </p:cNvPr>
          <p:cNvSpPr/>
          <p:nvPr/>
        </p:nvSpPr>
        <p:spPr>
          <a:xfrm>
            <a:off x="4327941" y="2982819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Conceptos básicos</a:t>
            </a:r>
            <a:endParaRPr lang="es-ES_tradnl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805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4898698" cy="21992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Identificación de activos tecnológicos</a:t>
            </a:r>
            <a:r>
              <a:rPr lang="es-ES" sz="1400" dirty="0"/>
              <a:t>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Identificación de las vulnerabilidades y amenazas a los que se encuentra expuestos (Triada CID).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Probabilidad de que ocurra.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impacto en el negocio en caso de que ocurran</a:t>
            </a:r>
            <a:r>
              <a:rPr lang="es-ES" sz="1400" dirty="0"/>
              <a:t>.</a:t>
            </a:r>
          </a:p>
        </p:txBody>
      </p:sp>
      <p:sp>
        <p:nvSpPr>
          <p:cNvPr id="36" name="Прямоугольник 85">
            <a:extLst>
              <a:ext uri="{FF2B5EF4-FFF2-40B4-BE49-F238E27FC236}">
                <a16:creationId xmlns:a16="http://schemas.microsoft.com/office/drawing/2014/main" id="{932F1572-657C-4F0F-8C1F-210268353452}"/>
              </a:ext>
            </a:extLst>
          </p:cNvPr>
          <p:cNvSpPr/>
          <p:nvPr/>
        </p:nvSpPr>
        <p:spPr>
          <a:xfrm>
            <a:off x="4877835" y="692014"/>
            <a:ext cx="3770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rPr>
              <a:t>Riesgo Informático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 panose="02000000000000000000" pitchFamily="2" charset="0"/>
            </a:endParaRP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503E1F24-EF79-4AD5-A062-27587C0CFD4F}"/>
              </a:ext>
            </a:extLst>
          </p:cNvPr>
          <p:cNvSpPr txBox="1">
            <a:spLocks/>
          </p:cNvSpPr>
          <p:nvPr/>
        </p:nvSpPr>
        <p:spPr>
          <a:xfrm>
            <a:off x="4541138" y="3447186"/>
            <a:ext cx="7023334" cy="2732787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Impacto operacional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el ataque perjudica la disponibilidad e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integridad de la información. Se produce una interrupción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del funcionamiento de los sistemas.</a:t>
            </a:r>
          </a:p>
          <a:p>
            <a:pPr marL="285750" indent="-285750" algn="just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Impacto financiero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el ataque puede provocar pérdidas económicas catastróficas.</a:t>
            </a:r>
          </a:p>
          <a:p>
            <a:pPr marL="285750" indent="-285750" algn="just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Impacto reputacional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la imagen de la empresa es uno de los principales activos intangibles y perder la confianza, por parte de nuestros clientes, es extremadamente fácil.</a:t>
            </a:r>
          </a:p>
          <a:p>
            <a:pPr marL="285750" indent="-285750" algn="just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Impacto legal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el ataque provoca un incumplimiento de la normativa legal vigente establecida en el país donde reside el negocio y puede acarrear severas.</a:t>
            </a:r>
          </a:p>
        </p:txBody>
      </p:sp>
      <p:sp>
        <p:nvSpPr>
          <p:cNvPr id="38" name="Прямоугольник 85">
            <a:extLst>
              <a:ext uri="{FF2B5EF4-FFF2-40B4-BE49-F238E27FC236}">
                <a16:creationId xmlns:a16="http://schemas.microsoft.com/office/drawing/2014/main" id="{2B2990A8-44E7-42EA-A023-383606331314}"/>
              </a:ext>
            </a:extLst>
          </p:cNvPr>
          <p:cNvSpPr/>
          <p:nvPr/>
        </p:nvSpPr>
        <p:spPr>
          <a:xfrm>
            <a:off x="4877835" y="2956915"/>
            <a:ext cx="6069798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kern="0">
                <a:solidFill>
                  <a:schemeClr val="bg1"/>
                </a:solidFill>
                <a:latin typeface="+mj-lt"/>
                <a:ea typeface="Roboto"/>
              </a:rPr>
              <a:t>Impacto</a:t>
            </a: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/>
              </a:rPr>
              <a:t> de los ciberataques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/>
            </a:endParaRP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D744A3F-BBB3-976E-F178-6324A6E09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8" name="Imagen 7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B043F448-7300-509C-990D-5E3CAFB19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665" y="1301283"/>
            <a:ext cx="21526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DCC072F-DB9F-4B8C-BA4E-5A103255E5A0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1C8D4C-F02B-42A3-893F-EB05D98C6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1" t="3406" r="28245" b="24399"/>
          <a:stretch/>
        </p:blipFill>
        <p:spPr>
          <a:xfrm>
            <a:off x="-1" y="-1"/>
            <a:ext cx="4286775" cy="65489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57BEC6-F949-4E4E-8993-1F22F2B9525D}"/>
              </a:ext>
            </a:extLst>
          </p:cNvPr>
          <p:cNvSpPr/>
          <p:nvPr/>
        </p:nvSpPr>
        <p:spPr>
          <a:xfrm>
            <a:off x="0" y="1"/>
            <a:ext cx="4307358" cy="18208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Скругленный прямоугольник 96">
            <a:extLst>
              <a:ext uri="{FF2B5EF4-FFF2-40B4-BE49-F238E27FC236}">
                <a16:creationId xmlns:a16="http://schemas.microsoft.com/office/drawing/2014/main" id="{426DCE36-7FBC-4A8A-AF71-1248FDCB9BC7}"/>
              </a:ext>
            </a:extLst>
          </p:cNvPr>
          <p:cNvSpPr/>
          <p:nvPr/>
        </p:nvSpPr>
        <p:spPr>
          <a:xfrm>
            <a:off x="4327941" y="725570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0" name="Скругленный прямоугольник 96">
            <a:extLst>
              <a:ext uri="{FF2B5EF4-FFF2-40B4-BE49-F238E27FC236}">
                <a16:creationId xmlns:a16="http://schemas.microsoft.com/office/drawing/2014/main" id="{DE89FA2C-E177-4802-9E55-5C9379328F9E}"/>
              </a:ext>
            </a:extLst>
          </p:cNvPr>
          <p:cNvSpPr/>
          <p:nvPr/>
        </p:nvSpPr>
        <p:spPr>
          <a:xfrm>
            <a:off x="4327941" y="2677321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61722" y="1143775"/>
            <a:ext cx="4698820" cy="15497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todo lo que está en la nube viene con seguridad incluida por defecto. 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Microsoft nos brinda herramientas para activar medidas de seguridad en Azure. </a:t>
            </a:r>
          </a:p>
          <a:p>
            <a:pPr marL="285750" indent="-285750">
              <a:lnSpc>
                <a:spcPct val="110000"/>
              </a:lnSpc>
            </a:pPr>
            <a:endParaRPr lang="es-ES" sz="1800" dirty="0"/>
          </a:p>
        </p:txBody>
      </p:sp>
      <p:sp>
        <p:nvSpPr>
          <p:cNvPr id="36" name="Прямоугольник 85">
            <a:extLst>
              <a:ext uri="{FF2B5EF4-FFF2-40B4-BE49-F238E27FC236}">
                <a16:creationId xmlns:a16="http://schemas.microsoft.com/office/drawing/2014/main" id="{932F1572-657C-4F0F-8C1F-210268353452}"/>
              </a:ext>
            </a:extLst>
          </p:cNvPr>
          <p:cNvSpPr/>
          <p:nvPr/>
        </p:nvSpPr>
        <p:spPr>
          <a:xfrm>
            <a:off x="4877835" y="692014"/>
            <a:ext cx="4011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rPr>
              <a:t>La seguridad es compartida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 panose="02000000000000000000" pitchFamily="2" charset="0"/>
            </a:endParaRPr>
          </a:p>
        </p:txBody>
      </p:sp>
      <p:sp>
        <p:nvSpPr>
          <p:cNvPr id="38" name="Прямоугольник 85">
            <a:extLst>
              <a:ext uri="{FF2B5EF4-FFF2-40B4-BE49-F238E27FC236}">
                <a16:creationId xmlns:a16="http://schemas.microsoft.com/office/drawing/2014/main" id="{2B2990A8-44E7-42EA-A023-383606331314}"/>
              </a:ext>
            </a:extLst>
          </p:cNvPr>
          <p:cNvSpPr/>
          <p:nvPr/>
        </p:nvSpPr>
        <p:spPr>
          <a:xfrm>
            <a:off x="4877835" y="2651417"/>
            <a:ext cx="6069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rPr>
              <a:t>Matriz de Responsabilidades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 panose="02000000000000000000" pitchFamily="2" charset="0"/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4FF039D6-23C3-47EF-AB4D-53B57D21A6C6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Conceptos básicos</a:t>
            </a:r>
            <a:endParaRPr lang="es-ES_tradnl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1A815DC0-7064-57C8-4519-548F9D69E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E52426B3-20D3-191C-5C1F-E459B5D8D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74" y="3925725"/>
            <a:ext cx="1748823" cy="2623235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0A871B92-9D69-4787-BA2A-DA44446F3B6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8043" y="3135932"/>
            <a:ext cx="5570451" cy="32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819AED5-B706-4066-B269-93C70BF21E1A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854A63-4D0E-488B-B7E9-92B3C0086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1" t="3406" r="28245" b="24399"/>
          <a:stretch/>
        </p:blipFill>
        <p:spPr>
          <a:xfrm>
            <a:off x="-1" y="-1"/>
            <a:ext cx="4286775" cy="6548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872A60-A09D-40D5-9911-C8D95D472CA8}"/>
              </a:ext>
            </a:extLst>
          </p:cNvPr>
          <p:cNvSpPr/>
          <p:nvPr/>
        </p:nvSpPr>
        <p:spPr>
          <a:xfrm>
            <a:off x="0" y="1"/>
            <a:ext cx="4307358" cy="18208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62665735-F595-4BD4-8B47-2677AB599CFC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Conceptos básicos</a:t>
            </a:r>
            <a:endParaRPr lang="es-ES_tradnl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Скругленный прямоугольник 96">
            <a:extLst>
              <a:ext uri="{FF2B5EF4-FFF2-40B4-BE49-F238E27FC236}">
                <a16:creationId xmlns:a16="http://schemas.microsoft.com/office/drawing/2014/main" id="{9F6A0277-D0D3-943F-08A0-2037A57B7053}"/>
              </a:ext>
            </a:extLst>
          </p:cNvPr>
          <p:cNvSpPr/>
          <p:nvPr/>
        </p:nvSpPr>
        <p:spPr>
          <a:xfrm>
            <a:off x="4348524" y="4022113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9" name="Скругленный прямоугольник 96">
            <a:extLst>
              <a:ext uri="{FF2B5EF4-FFF2-40B4-BE49-F238E27FC236}">
                <a16:creationId xmlns:a16="http://schemas.microsoft.com/office/drawing/2014/main" id="{426DCE36-7FBC-4A8A-AF71-1248FDCB9BC7}"/>
              </a:ext>
            </a:extLst>
          </p:cNvPr>
          <p:cNvSpPr/>
          <p:nvPr/>
        </p:nvSpPr>
        <p:spPr>
          <a:xfrm>
            <a:off x="4364113" y="219058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0" name="Скругленный прямоугольник 96">
            <a:extLst>
              <a:ext uri="{FF2B5EF4-FFF2-40B4-BE49-F238E27FC236}">
                <a16:creationId xmlns:a16="http://schemas.microsoft.com/office/drawing/2014/main" id="{DE89FA2C-E177-4802-9E55-5C9379328F9E}"/>
              </a:ext>
            </a:extLst>
          </p:cNvPr>
          <p:cNvSpPr/>
          <p:nvPr/>
        </p:nvSpPr>
        <p:spPr>
          <a:xfrm>
            <a:off x="4348524" y="2355262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61722" y="798117"/>
            <a:ext cx="6069798" cy="1895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transformación digital, un mundo conectado y la creciente sofisticación de las amenazas ha propiciado que administrar el riesgo del negocio sea complejo.</a:t>
            </a:r>
            <a:endParaRPr lang="es-E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just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asumamos que nuestra red corporativa detrás del cortafuegos es segura.</a:t>
            </a:r>
            <a:endParaRPr lang="es-E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just">
              <a:lnSpc>
                <a:spcPct val="110000"/>
              </a:lnSpc>
            </a:pPr>
            <a:endParaRPr lang="es-ES" sz="1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10000"/>
              </a:lnSpc>
            </a:pPr>
            <a:endParaRPr lang="es-ES" sz="1800" dirty="0"/>
          </a:p>
        </p:txBody>
      </p:sp>
      <p:sp>
        <p:nvSpPr>
          <p:cNvPr id="36" name="Прямоугольник 85">
            <a:extLst>
              <a:ext uri="{FF2B5EF4-FFF2-40B4-BE49-F238E27FC236}">
                <a16:creationId xmlns:a16="http://schemas.microsoft.com/office/drawing/2014/main" id="{932F1572-657C-4F0F-8C1F-210268353452}"/>
              </a:ext>
            </a:extLst>
          </p:cNvPr>
          <p:cNvSpPr/>
          <p:nvPr/>
        </p:nvSpPr>
        <p:spPr>
          <a:xfrm>
            <a:off x="4559164" y="231483"/>
            <a:ext cx="4011641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s-ES" kern="0" dirty="0">
                <a:solidFill>
                  <a:schemeClr val="bg1"/>
                </a:solidFill>
                <a:latin typeface="+mj-lt"/>
                <a:ea typeface="Roboto"/>
              </a:rPr>
              <a:t>Nunca confíes, siempre verifica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Прямоугольник 85">
            <a:extLst>
              <a:ext uri="{FF2B5EF4-FFF2-40B4-BE49-F238E27FC236}">
                <a16:creationId xmlns:a16="http://schemas.microsoft.com/office/drawing/2014/main" id="{2B2990A8-44E7-42EA-A023-383606331314}"/>
              </a:ext>
            </a:extLst>
          </p:cNvPr>
          <p:cNvSpPr/>
          <p:nvPr/>
        </p:nvSpPr>
        <p:spPr>
          <a:xfrm>
            <a:off x="4589650" y="2344244"/>
            <a:ext cx="6069798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s-ES" sz="2000" kern="0" dirty="0">
                <a:solidFill>
                  <a:schemeClr val="bg1"/>
                </a:solidFill>
                <a:latin typeface="+mj-lt"/>
                <a:ea typeface="Roboto"/>
              </a:rPr>
              <a:t>Principios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EAAD2-13D3-2BD6-6183-739FBA017A23}"/>
              </a:ext>
            </a:extLst>
          </p:cNvPr>
          <p:cNvSpPr txBox="1">
            <a:spLocks/>
          </p:cNvSpPr>
          <p:nvPr/>
        </p:nvSpPr>
        <p:spPr>
          <a:xfrm>
            <a:off x="4541137" y="2821020"/>
            <a:ext cx="4234153" cy="11393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Verificar explícitamente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Usar el acceso del menor privilegio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Asumir brechas en nuestro entorno</a:t>
            </a:r>
            <a:r>
              <a:rPr lang="es-ES" sz="1400" dirty="0">
                <a:ea typeface="+mn-lt"/>
                <a:cs typeface="+mn-lt"/>
              </a:rPr>
              <a:t>.</a:t>
            </a:r>
          </a:p>
          <a:p>
            <a:pPr marL="285750" indent="-285750">
              <a:lnSpc>
                <a:spcPct val="110000"/>
              </a:lnSpc>
            </a:pPr>
            <a:endParaRPr lang="es-ES" sz="1400" dirty="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</a:pPr>
            <a:endParaRPr lang="es-ES" sz="1800" dirty="0"/>
          </a:p>
        </p:txBody>
      </p:sp>
      <p:sp>
        <p:nvSpPr>
          <p:cNvPr id="7" name="Прямоугольник 85">
            <a:extLst>
              <a:ext uri="{FF2B5EF4-FFF2-40B4-BE49-F238E27FC236}">
                <a16:creationId xmlns:a16="http://schemas.microsoft.com/office/drawing/2014/main" id="{A73E10FE-8E04-858F-8045-A493DE5ED716}"/>
              </a:ext>
            </a:extLst>
          </p:cNvPr>
          <p:cNvSpPr/>
          <p:nvPr/>
        </p:nvSpPr>
        <p:spPr>
          <a:xfrm>
            <a:off x="4589650" y="4016271"/>
            <a:ext cx="6069798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s-ES" sz="2000" kern="0" dirty="0">
                <a:solidFill>
                  <a:schemeClr val="bg1"/>
                </a:solidFill>
                <a:latin typeface="+mj-lt"/>
                <a:ea typeface="Roboto"/>
              </a:rPr>
              <a:t>Componentes</a:t>
            </a: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9F43254-2005-5ADF-75D2-A0EF7F79D21D}"/>
              </a:ext>
            </a:extLst>
          </p:cNvPr>
          <p:cNvSpPr txBox="1">
            <a:spLocks/>
          </p:cNvSpPr>
          <p:nvPr/>
        </p:nvSpPr>
        <p:spPr>
          <a:xfrm>
            <a:off x="4559164" y="4570779"/>
            <a:ext cx="5138434" cy="174511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Identidades.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Dispositivos.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Aplicaciones.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Infraestructura.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Red.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B45F0011-D2D2-D128-7945-AD939B83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274" y="3179088"/>
            <a:ext cx="3390615" cy="2345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8307C58-72E6-C974-1203-4219954A7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65C3DB-91FE-7246-C38A-B3C34E122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0" y="4557904"/>
            <a:ext cx="2308358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5A4C7-BE4B-439A-B0FC-E633AC51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68" y="270183"/>
            <a:ext cx="6893458" cy="633164"/>
          </a:xfrm>
        </p:spPr>
        <p:txBody>
          <a:bodyPr>
            <a:normAutofit/>
          </a:bodyPr>
          <a:lstStyle/>
          <a:p>
            <a:r>
              <a:rPr lang="es-ES" sz="2400"/>
              <a:t>Cifras de vértigo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4A766D1-EF37-421E-A3D6-3EE4168DC0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8" r="11809"/>
          <a:stretch/>
        </p:blipFill>
        <p:spPr>
          <a:xfrm>
            <a:off x="7600426" y="0"/>
            <a:ext cx="4591574" cy="6544574"/>
          </a:xfr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5C71B0D-0356-4B3D-B5CF-F11CD01896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466" y="782382"/>
            <a:ext cx="2380056" cy="2545625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166BF71C-637F-409A-8B4F-7A934EE4B5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7297" y="803429"/>
            <a:ext cx="4217284" cy="2628581"/>
          </a:xfrm>
          <a:prstGeom prst="rect">
            <a:avLst/>
          </a:prstGeom>
          <a:effectLst/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BBBE39F5-DD90-4995-9E7F-7B6E900D1C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715"/>
          <a:stretch/>
        </p:blipFill>
        <p:spPr>
          <a:xfrm>
            <a:off x="1041788" y="3430705"/>
            <a:ext cx="5165944" cy="28180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E12569-EF47-071D-FA3B-55633F599A4C}"/>
              </a:ext>
            </a:extLst>
          </p:cNvPr>
          <p:cNvSpPr txBox="1"/>
          <p:nvPr/>
        </p:nvSpPr>
        <p:spPr>
          <a:xfrm>
            <a:off x="331695" y="6167718"/>
            <a:ext cx="72703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Fuente: </a:t>
            </a:r>
            <a:r>
              <a:rPr lang="en-US" sz="1400" err="1"/>
              <a:t>Datos</a:t>
            </a:r>
            <a:r>
              <a:rPr lang="en-US" sz="1400"/>
              <a:t> del </a:t>
            </a:r>
            <a:r>
              <a:rPr lang="en-US" sz="1400" err="1"/>
              <a:t>estudio</a:t>
            </a:r>
            <a:r>
              <a:rPr lang="en-US" sz="1400"/>
              <a:t> "El Estado de la </a:t>
            </a:r>
            <a:r>
              <a:rPr lang="en-US" sz="1400" err="1"/>
              <a:t>Ciberseguridad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España </a:t>
            </a:r>
            <a:r>
              <a:rPr lang="en-US" sz="1400" err="1"/>
              <a:t>en</a:t>
            </a:r>
            <a:r>
              <a:rPr lang="en-US" sz="1400"/>
              <a:t> 2021" de Deloitte.</a:t>
            </a: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E65BC5E1-CE23-4214-892C-3A2B4283B320}"/>
              </a:ext>
            </a:extLst>
          </p:cNvPr>
          <p:cNvSpPr txBox="1">
            <a:spLocks/>
          </p:cNvSpPr>
          <p:nvPr/>
        </p:nvSpPr>
        <p:spPr>
          <a:xfrm>
            <a:off x="8354991" y="1230831"/>
            <a:ext cx="3674524" cy="177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</a:rPr>
              <a:t>Algunas estadísticas</a:t>
            </a:r>
            <a:endParaRPr lang="es-ES_tradnl" sz="4400" dirty="0">
              <a:solidFill>
                <a:schemeClr val="bg1"/>
              </a:solidFill>
            </a:endParaRPr>
          </a:p>
        </p:txBody>
      </p:sp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8EA94E6-EBBB-FD7F-A10E-BA91651ED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6" name="Imagen 5" descr="Dibujo animado de un animal con la boca abierta&#10;&#10;El contenido generado por IA puede ser incorrecto.">
            <a:extLst>
              <a:ext uri="{FF2B5EF4-FFF2-40B4-BE49-F238E27FC236}">
                <a16:creationId xmlns:a16="http://schemas.microsoft.com/office/drawing/2014/main" id="{D20AB2B9-C137-9354-4E5B-781B728C7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65" y="3272287"/>
            <a:ext cx="2100527" cy="330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4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3589-41BD-1DEA-D740-170D36770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06B080-5A45-493C-1246-8A8C52BB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68" y="270183"/>
            <a:ext cx="6893458" cy="633164"/>
          </a:xfrm>
        </p:spPr>
        <p:txBody>
          <a:bodyPr>
            <a:normAutofit/>
          </a:bodyPr>
          <a:lstStyle/>
          <a:p>
            <a:r>
              <a:rPr lang="es-ES" sz="2400"/>
              <a:t>Cifras de vértigo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8F67C41-B92B-D827-1CDE-6774F0E965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8" r="11809"/>
          <a:stretch/>
        </p:blipFill>
        <p:spPr>
          <a:xfrm>
            <a:off x="7600426" y="0"/>
            <a:ext cx="4591574" cy="65445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68160-0B11-0531-4F34-333A1249119C}"/>
              </a:ext>
            </a:extLst>
          </p:cNvPr>
          <p:cNvSpPr txBox="1"/>
          <p:nvPr/>
        </p:nvSpPr>
        <p:spPr>
          <a:xfrm>
            <a:off x="331695" y="6167718"/>
            <a:ext cx="72703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Fuente: </a:t>
            </a:r>
            <a:r>
              <a:rPr lang="en-US" sz="1400" err="1"/>
              <a:t>Datos</a:t>
            </a:r>
            <a:r>
              <a:rPr lang="en-US" sz="1400"/>
              <a:t> del </a:t>
            </a:r>
            <a:r>
              <a:rPr lang="en-US" sz="1400" err="1"/>
              <a:t>estudio</a:t>
            </a:r>
            <a:r>
              <a:rPr lang="en-US" sz="1400"/>
              <a:t> "El Estado de la </a:t>
            </a:r>
            <a:r>
              <a:rPr lang="en-US" sz="1400" err="1"/>
              <a:t>Ciberseguridad</a:t>
            </a:r>
            <a:r>
              <a:rPr lang="en-US" sz="1400"/>
              <a:t> </a:t>
            </a:r>
            <a:r>
              <a:rPr lang="en-US" sz="1400" err="1"/>
              <a:t>en</a:t>
            </a:r>
            <a:r>
              <a:rPr lang="en-US" sz="1400"/>
              <a:t> España </a:t>
            </a:r>
            <a:r>
              <a:rPr lang="en-US" sz="1400" err="1"/>
              <a:t>en</a:t>
            </a:r>
            <a:r>
              <a:rPr lang="en-US" sz="1400"/>
              <a:t> 2021" de Deloitte.</a:t>
            </a: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0300E699-15F2-818D-6687-4DF74F02A40A}"/>
              </a:ext>
            </a:extLst>
          </p:cNvPr>
          <p:cNvSpPr txBox="1">
            <a:spLocks/>
          </p:cNvSpPr>
          <p:nvPr/>
        </p:nvSpPr>
        <p:spPr>
          <a:xfrm>
            <a:off x="8354991" y="1230831"/>
            <a:ext cx="3674524" cy="177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</a:rPr>
              <a:t>Algunas estadísticas</a:t>
            </a:r>
            <a:endParaRPr lang="es-ES_tradnl" sz="44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B69E7D-8CA2-E792-113A-0C55CF87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6" y="839995"/>
            <a:ext cx="5054429" cy="36841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5511DF-89D3-B4C2-2FF7-492E635DB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6" y="4697262"/>
            <a:ext cx="5607406" cy="14704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B6A5F7-4404-2600-613D-D79E6D89D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897" y="839995"/>
            <a:ext cx="2763579" cy="2934020"/>
          </a:xfrm>
          <a:prstGeom prst="rect">
            <a:avLst/>
          </a:prstGeom>
        </p:spPr>
      </p:pic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6C8942B-888D-7352-7F84-28EBC4F1B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6" name="Imagen 5" descr="Dibujo animado de un animal con la boca abierta&#10;&#10;El contenido generado por IA puede ser incorrecto.">
            <a:extLst>
              <a:ext uri="{FF2B5EF4-FFF2-40B4-BE49-F238E27FC236}">
                <a16:creationId xmlns:a16="http://schemas.microsoft.com/office/drawing/2014/main" id="{E56C2215-A48D-B980-10A5-CA22109B26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65" y="3272287"/>
            <a:ext cx="2100527" cy="330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E99636E-9C3D-444F-906D-72660383C0E3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6548960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21992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6941D7-2F13-4B4D-8DBA-9D96B9CD5CBC}"/>
              </a:ext>
            </a:extLst>
          </p:cNvPr>
          <p:cNvGrpSpPr/>
          <p:nvPr/>
        </p:nvGrpSpPr>
        <p:grpSpPr>
          <a:xfrm>
            <a:off x="4286774" y="692014"/>
            <a:ext cx="5218733" cy="400110"/>
            <a:chOff x="4286774" y="692014"/>
            <a:chExt cx="5218733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5011398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46276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Modelo de d</a:t>
              </a:r>
              <a:r>
                <a:rPr kumimoji="0" lang="es-ES" sz="20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efensa</a:t>
              </a: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 en profundidad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3A1DAE4-A775-4E73-999A-C327B1224EBB}"/>
              </a:ext>
            </a:extLst>
          </p:cNvPr>
          <p:cNvSpPr txBox="1">
            <a:spLocks/>
          </p:cNvSpPr>
          <p:nvPr/>
        </p:nvSpPr>
        <p:spPr>
          <a:xfrm>
            <a:off x="4953740" y="1336819"/>
            <a:ext cx="6680798" cy="20073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Esta aproximación se basa en introducir controles de seguridad en todo el diseño para mitigar el riesgo en el caso de que el control de seguridad principal falle.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Usaremos este modelo para explorar los servicios que Azure proporciona para la administración de la seguridad de nuestros datos.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servicios de Azure son diseñados para soportar múltiples capas de defensa.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4204C0-87B8-48B6-80C0-ED5146B0FC21}"/>
              </a:ext>
            </a:extLst>
          </p:cNvPr>
          <p:cNvGrpSpPr/>
          <p:nvPr/>
        </p:nvGrpSpPr>
        <p:grpSpPr>
          <a:xfrm>
            <a:off x="1942578" y="2270764"/>
            <a:ext cx="2009185" cy="2051577"/>
            <a:chOff x="4475163" y="2060575"/>
            <a:chExt cx="3235325" cy="3303588"/>
          </a:xfrm>
          <a:solidFill>
            <a:schemeClr val="accent3">
              <a:alpha val="53000"/>
            </a:schemeClr>
          </a:solidFill>
        </p:grpSpPr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41E99E71-C745-4C8D-90F9-B2C03A78B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9338" y="45513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55B9BF3F-BD63-48B0-A8A1-A5EB3D082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45513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3F2DEFC-7F20-4115-B0D0-C902E0504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5163" y="2060575"/>
              <a:ext cx="3235325" cy="3303588"/>
            </a:xfrm>
            <a:custGeom>
              <a:avLst/>
              <a:gdLst>
                <a:gd name="T0" fmla="*/ 370 w 860"/>
                <a:gd name="T1" fmla="*/ 238 h 878"/>
                <a:gd name="T2" fmla="*/ 413 w 860"/>
                <a:gd name="T3" fmla="*/ 221 h 878"/>
                <a:gd name="T4" fmla="*/ 390 w 860"/>
                <a:gd name="T5" fmla="*/ 233 h 878"/>
                <a:gd name="T6" fmla="*/ 646 w 860"/>
                <a:gd name="T7" fmla="*/ 170 h 878"/>
                <a:gd name="T8" fmla="*/ 659 w 860"/>
                <a:gd name="T9" fmla="*/ 181 h 878"/>
                <a:gd name="T10" fmla="*/ 659 w 860"/>
                <a:gd name="T11" fmla="*/ 147 h 878"/>
                <a:gd name="T12" fmla="*/ 659 w 860"/>
                <a:gd name="T13" fmla="*/ 198 h 878"/>
                <a:gd name="T14" fmla="*/ 232 w 860"/>
                <a:gd name="T15" fmla="*/ 93 h 878"/>
                <a:gd name="T16" fmla="*/ 236 w 860"/>
                <a:gd name="T17" fmla="*/ 79 h 878"/>
                <a:gd name="T18" fmla="*/ 306 w 860"/>
                <a:gd name="T19" fmla="*/ 65 h 878"/>
                <a:gd name="T20" fmla="*/ 309 w 860"/>
                <a:gd name="T21" fmla="*/ 93 h 878"/>
                <a:gd name="T22" fmla="*/ 360 w 860"/>
                <a:gd name="T23" fmla="*/ 68 h 878"/>
                <a:gd name="T24" fmla="*/ 407 w 860"/>
                <a:gd name="T25" fmla="*/ 65 h 878"/>
                <a:gd name="T26" fmla="*/ 440 w 860"/>
                <a:gd name="T27" fmla="*/ 114 h 878"/>
                <a:gd name="T28" fmla="*/ 380 w 860"/>
                <a:gd name="T29" fmla="*/ 93 h 878"/>
                <a:gd name="T30" fmla="*/ 356 w 860"/>
                <a:gd name="T31" fmla="*/ 113 h 878"/>
                <a:gd name="T32" fmla="*/ 336 w 860"/>
                <a:gd name="T33" fmla="*/ 113 h 878"/>
                <a:gd name="T34" fmla="*/ 315 w 860"/>
                <a:gd name="T35" fmla="*/ 193 h 878"/>
                <a:gd name="T36" fmla="*/ 402 w 860"/>
                <a:gd name="T37" fmla="*/ 132 h 878"/>
                <a:gd name="T38" fmla="*/ 449 w 860"/>
                <a:gd name="T39" fmla="*/ 177 h 878"/>
                <a:gd name="T40" fmla="*/ 447 w 860"/>
                <a:gd name="T41" fmla="*/ 223 h 878"/>
                <a:gd name="T42" fmla="*/ 428 w 860"/>
                <a:gd name="T43" fmla="*/ 202 h 878"/>
                <a:gd name="T44" fmla="*/ 404 w 860"/>
                <a:gd name="T45" fmla="*/ 202 h 878"/>
                <a:gd name="T46" fmla="*/ 377 w 860"/>
                <a:gd name="T47" fmla="*/ 205 h 878"/>
                <a:gd name="T48" fmla="*/ 374 w 860"/>
                <a:gd name="T49" fmla="*/ 211 h 878"/>
                <a:gd name="T50" fmla="*/ 272 w 860"/>
                <a:gd name="T51" fmla="*/ 306 h 878"/>
                <a:gd name="T52" fmla="*/ 163 w 860"/>
                <a:gd name="T53" fmla="*/ 336 h 878"/>
                <a:gd name="T54" fmla="*/ 212 w 860"/>
                <a:gd name="T55" fmla="*/ 382 h 878"/>
                <a:gd name="T56" fmla="*/ 314 w 860"/>
                <a:gd name="T57" fmla="*/ 431 h 878"/>
                <a:gd name="T58" fmla="*/ 409 w 860"/>
                <a:gd name="T59" fmla="*/ 467 h 878"/>
                <a:gd name="T60" fmla="*/ 501 w 860"/>
                <a:gd name="T61" fmla="*/ 538 h 878"/>
                <a:gd name="T62" fmla="*/ 448 w 860"/>
                <a:gd name="T63" fmla="*/ 648 h 878"/>
                <a:gd name="T64" fmla="*/ 410 w 860"/>
                <a:gd name="T65" fmla="*/ 741 h 878"/>
                <a:gd name="T66" fmla="*/ 366 w 860"/>
                <a:gd name="T67" fmla="*/ 785 h 878"/>
                <a:gd name="T68" fmla="*/ 399 w 860"/>
                <a:gd name="T69" fmla="*/ 837 h 878"/>
                <a:gd name="T70" fmla="*/ 312 w 860"/>
                <a:gd name="T71" fmla="*/ 732 h 878"/>
                <a:gd name="T72" fmla="*/ 266 w 860"/>
                <a:gd name="T73" fmla="*/ 583 h 878"/>
                <a:gd name="T74" fmla="*/ 223 w 860"/>
                <a:gd name="T75" fmla="*/ 456 h 878"/>
                <a:gd name="T76" fmla="*/ 153 w 860"/>
                <a:gd name="T77" fmla="*/ 412 h 878"/>
                <a:gd name="T78" fmla="*/ 67 w 860"/>
                <a:gd name="T79" fmla="*/ 306 h 878"/>
                <a:gd name="T80" fmla="*/ 53 w 860"/>
                <a:gd name="T81" fmla="*/ 301 h 878"/>
                <a:gd name="T82" fmla="*/ 779 w 860"/>
                <a:gd name="T83" fmla="*/ 716 h 878"/>
                <a:gd name="T84" fmla="*/ 734 w 860"/>
                <a:gd name="T85" fmla="*/ 601 h 878"/>
                <a:gd name="T86" fmla="*/ 667 w 860"/>
                <a:gd name="T87" fmla="*/ 466 h 878"/>
                <a:gd name="T88" fmla="*/ 564 w 860"/>
                <a:gd name="T89" fmla="*/ 393 h 878"/>
                <a:gd name="T90" fmla="*/ 608 w 860"/>
                <a:gd name="T91" fmla="*/ 301 h 878"/>
                <a:gd name="T92" fmla="*/ 725 w 860"/>
                <a:gd name="T93" fmla="*/ 302 h 878"/>
                <a:gd name="T94" fmla="*/ 822 w 860"/>
                <a:gd name="T95" fmla="*/ 318 h 878"/>
                <a:gd name="T96" fmla="*/ 811 w 860"/>
                <a:gd name="T97" fmla="*/ 248 h 878"/>
                <a:gd name="T98" fmla="*/ 753 w 860"/>
                <a:gd name="T99" fmla="*/ 224 h 878"/>
                <a:gd name="T100" fmla="*/ 762 w 860"/>
                <a:gd name="T101" fmla="*/ 274 h 878"/>
                <a:gd name="T102" fmla="*/ 721 w 860"/>
                <a:gd name="T103" fmla="*/ 240 h 878"/>
                <a:gd name="T104" fmla="*/ 651 w 860"/>
                <a:gd name="T105" fmla="*/ 280 h 878"/>
                <a:gd name="T106" fmla="*/ 663 w 860"/>
                <a:gd name="T107" fmla="*/ 239 h 878"/>
                <a:gd name="T108" fmla="*/ 714 w 860"/>
                <a:gd name="T109" fmla="*/ 176 h 878"/>
                <a:gd name="T110" fmla="*/ 697 w 860"/>
                <a:gd name="T111" fmla="*/ 147 h 878"/>
                <a:gd name="T112" fmla="*/ 439 w 860"/>
                <a:gd name="T113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0" h="878">
                  <a:moveTo>
                    <a:pt x="370" y="238"/>
                  </a:moveTo>
                  <a:cubicBezTo>
                    <a:pt x="370" y="231"/>
                    <a:pt x="370" y="231"/>
                    <a:pt x="370" y="231"/>
                  </a:cubicBezTo>
                  <a:cubicBezTo>
                    <a:pt x="374" y="226"/>
                    <a:pt x="374" y="226"/>
                    <a:pt x="374" y="226"/>
                  </a:cubicBezTo>
                  <a:cubicBezTo>
                    <a:pt x="380" y="231"/>
                    <a:pt x="380" y="231"/>
                    <a:pt x="380" y="231"/>
                  </a:cubicBezTo>
                  <a:cubicBezTo>
                    <a:pt x="379" y="237"/>
                    <a:pt x="379" y="237"/>
                    <a:pt x="379" y="237"/>
                  </a:cubicBezTo>
                  <a:cubicBezTo>
                    <a:pt x="370" y="238"/>
                    <a:pt x="370" y="238"/>
                    <a:pt x="370" y="238"/>
                  </a:cubicBezTo>
                  <a:moveTo>
                    <a:pt x="387" y="233"/>
                  </a:moveTo>
                  <a:cubicBezTo>
                    <a:pt x="387" y="226"/>
                    <a:pt x="387" y="226"/>
                    <a:pt x="387" y="226"/>
                  </a:cubicBezTo>
                  <a:cubicBezTo>
                    <a:pt x="400" y="226"/>
                    <a:pt x="400" y="226"/>
                    <a:pt x="400" y="226"/>
                  </a:cubicBezTo>
                  <a:cubicBezTo>
                    <a:pt x="402" y="220"/>
                    <a:pt x="402" y="220"/>
                    <a:pt x="402" y="220"/>
                  </a:cubicBezTo>
                  <a:cubicBezTo>
                    <a:pt x="407" y="219"/>
                    <a:pt x="407" y="219"/>
                    <a:pt x="407" y="219"/>
                  </a:cubicBezTo>
                  <a:cubicBezTo>
                    <a:pt x="413" y="221"/>
                    <a:pt x="413" y="221"/>
                    <a:pt x="413" y="221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405" y="226"/>
                    <a:pt x="405" y="226"/>
                    <a:pt x="405" y="226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398" y="235"/>
                    <a:pt x="398" y="235"/>
                    <a:pt x="398" y="235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0" y="234"/>
                    <a:pt x="390" y="233"/>
                    <a:pt x="390" y="233"/>
                  </a:cubicBezTo>
                  <a:cubicBezTo>
                    <a:pt x="387" y="233"/>
                    <a:pt x="387" y="233"/>
                    <a:pt x="387" y="233"/>
                  </a:cubicBezTo>
                  <a:moveTo>
                    <a:pt x="617" y="192"/>
                  </a:moveTo>
                  <a:cubicBezTo>
                    <a:pt x="617" y="183"/>
                    <a:pt x="617" y="183"/>
                    <a:pt x="617" y="183"/>
                  </a:cubicBezTo>
                  <a:cubicBezTo>
                    <a:pt x="626" y="169"/>
                    <a:pt x="626" y="169"/>
                    <a:pt x="626" y="169"/>
                  </a:cubicBezTo>
                  <a:cubicBezTo>
                    <a:pt x="638" y="166"/>
                    <a:pt x="638" y="166"/>
                    <a:pt x="638" y="166"/>
                  </a:cubicBezTo>
                  <a:cubicBezTo>
                    <a:pt x="646" y="170"/>
                    <a:pt x="646" y="170"/>
                    <a:pt x="646" y="170"/>
                  </a:cubicBezTo>
                  <a:cubicBezTo>
                    <a:pt x="645" y="179"/>
                    <a:pt x="645" y="179"/>
                    <a:pt x="645" y="179"/>
                  </a:cubicBezTo>
                  <a:cubicBezTo>
                    <a:pt x="627" y="192"/>
                    <a:pt x="627" y="192"/>
                    <a:pt x="627" y="192"/>
                  </a:cubicBezTo>
                  <a:cubicBezTo>
                    <a:pt x="617" y="192"/>
                    <a:pt x="617" y="192"/>
                    <a:pt x="617" y="192"/>
                  </a:cubicBezTo>
                  <a:moveTo>
                    <a:pt x="646" y="198"/>
                  </a:moveTo>
                  <a:cubicBezTo>
                    <a:pt x="648" y="183"/>
                    <a:pt x="648" y="183"/>
                    <a:pt x="648" y="183"/>
                  </a:cubicBezTo>
                  <a:cubicBezTo>
                    <a:pt x="659" y="181"/>
                    <a:pt x="659" y="181"/>
                    <a:pt x="659" y="181"/>
                  </a:cubicBezTo>
                  <a:cubicBezTo>
                    <a:pt x="658" y="174"/>
                    <a:pt x="658" y="174"/>
                    <a:pt x="658" y="174"/>
                  </a:cubicBezTo>
                  <a:cubicBezTo>
                    <a:pt x="648" y="167"/>
                    <a:pt x="648" y="167"/>
                    <a:pt x="648" y="167"/>
                  </a:cubicBezTo>
                  <a:cubicBezTo>
                    <a:pt x="641" y="163"/>
                    <a:pt x="641" y="163"/>
                    <a:pt x="641" y="163"/>
                  </a:cubicBezTo>
                  <a:cubicBezTo>
                    <a:pt x="641" y="156"/>
                    <a:pt x="641" y="156"/>
                    <a:pt x="641" y="156"/>
                  </a:cubicBezTo>
                  <a:cubicBezTo>
                    <a:pt x="645" y="149"/>
                    <a:pt x="645" y="149"/>
                    <a:pt x="645" y="149"/>
                  </a:cubicBezTo>
                  <a:cubicBezTo>
                    <a:pt x="659" y="147"/>
                    <a:pt x="659" y="147"/>
                    <a:pt x="659" y="147"/>
                  </a:cubicBezTo>
                  <a:cubicBezTo>
                    <a:pt x="663" y="164"/>
                    <a:pt x="663" y="164"/>
                    <a:pt x="663" y="164"/>
                  </a:cubicBezTo>
                  <a:cubicBezTo>
                    <a:pt x="671" y="176"/>
                    <a:pt x="671" y="176"/>
                    <a:pt x="671" y="176"/>
                  </a:cubicBezTo>
                  <a:cubicBezTo>
                    <a:pt x="676" y="182"/>
                    <a:pt x="676" y="182"/>
                    <a:pt x="676" y="182"/>
                  </a:cubicBezTo>
                  <a:cubicBezTo>
                    <a:pt x="685" y="186"/>
                    <a:pt x="685" y="186"/>
                    <a:pt x="685" y="186"/>
                  </a:cubicBezTo>
                  <a:cubicBezTo>
                    <a:pt x="676" y="196"/>
                    <a:pt x="676" y="196"/>
                    <a:pt x="676" y="196"/>
                  </a:cubicBezTo>
                  <a:cubicBezTo>
                    <a:pt x="659" y="198"/>
                    <a:pt x="659" y="198"/>
                    <a:pt x="659" y="198"/>
                  </a:cubicBezTo>
                  <a:cubicBezTo>
                    <a:pt x="646" y="198"/>
                    <a:pt x="646" y="198"/>
                    <a:pt x="646" y="198"/>
                  </a:cubicBezTo>
                  <a:moveTo>
                    <a:pt x="439" y="0"/>
                  </a:moveTo>
                  <a:cubicBezTo>
                    <a:pt x="343" y="0"/>
                    <a:pt x="254" y="31"/>
                    <a:pt x="18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13" y="89"/>
                    <a:pt x="213" y="89"/>
                    <a:pt x="213" y="89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63" y="102"/>
                    <a:pt x="263" y="102"/>
                    <a:pt x="263" y="102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9" y="86"/>
                    <a:pt x="239" y="86"/>
                    <a:pt x="239" y="86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94" y="77"/>
                    <a:pt x="294" y="77"/>
                    <a:pt x="294" y="77"/>
                  </a:cubicBezTo>
                  <a:cubicBezTo>
                    <a:pt x="306" y="65"/>
                    <a:pt x="306" y="65"/>
                    <a:pt x="306" y="65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299" y="85"/>
                    <a:pt x="299" y="85"/>
                    <a:pt x="299" y="85"/>
                  </a:cubicBezTo>
                  <a:cubicBezTo>
                    <a:pt x="299" y="85"/>
                    <a:pt x="277" y="86"/>
                    <a:pt x="278" y="86"/>
                  </a:cubicBezTo>
                  <a:cubicBezTo>
                    <a:pt x="279" y="86"/>
                    <a:pt x="279" y="101"/>
                    <a:pt x="279" y="101"/>
                  </a:cubicBezTo>
                  <a:cubicBezTo>
                    <a:pt x="306" y="100"/>
                    <a:pt x="306" y="100"/>
                    <a:pt x="306" y="100"/>
                  </a:cubicBezTo>
                  <a:cubicBezTo>
                    <a:pt x="309" y="93"/>
                    <a:pt x="309" y="93"/>
                    <a:pt x="309" y="93"/>
                  </a:cubicBezTo>
                  <a:cubicBezTo>
                    <a:pt x="328" y="92"/>
                    <a:pt x="328" y="92"/>
                    <a:pt x="328" y="92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23" y="69"/>
                    <a:pt x="323" y="69"/>
                    <a:pt x="323" y="69"/>
                  </a:cubicBezTo>
                  <a:cubicBezTo>
                    <a:pt x="331" y="67"/>
                    <a:pt x="331" y="67"/>
                    <a:pt x="331" y="67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44" y="83"/>
                    <a:pt x="344" y="83"/>
                    <a:pt x="344" y="83"/>
                  </a:cubicBezTo>
                  <a:cubicBezTo>
                    <a:pt x="347" y="94"/>
                    <a:pt x="347" y="94"/>
                    <a:pt x="347" y="94"/>
                  </a:cubicBezTo>
                  <a:cubicBezTo>
                    <a:pt x="364" y="97"/>
                    <a:pt x="364" y="97"/>
                    <a:pt x="364" y="97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379" y="68"/>
                    <a:pt x="379" y="68"/>
                    <a:pt x="379" y="68"/>
                  </a:cubicBezTo>
                  <a:cubicBezTo>
                    <a:pt x="407" y="65"/>
                    <a:pt x="407" y="65"/>
                    <a:pt x="407" y="65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99"/>
                    <a:pt x="448" y="99"/>
                    <a:pt x="448" y="99"/>
                  </a:cubicBezTo>
                  <a:cubicBezTo>
                    <a:pt x="461" y="102"/>
                    <a:pt x="461" y="102"/>
                    <a:pt x="461" y="102"/>
                  </a:cubicBezTo>
                  <a:cubicBezTo>
                    <a:pt x="455" y="114"/>
                    <a:pt x="455" y="114"/>
                    <a:pt x="455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36" y="114"/>
                    <a:pt x="436" y="114"/>
                    <a:pt x="436" y="114"/>
                  </a:cubicBezTo>
                  <a:cubicBezTo>
                    <a:pt x="431" y="128"/>
                    <a:pt x="431" y="128"/>
                    <a:pt x="431" y="128"/>
                  </a:cubicBezTo>
                  <a:cubicBezTo>
                    <a:pt x="388" y="118"/>
                    <a:pt x="388" y="118"/>
                    <a:pt x="388" y="118"/>
                  </a:cubicBezTo>
                  <a:cubicBezTo>
                    <a:pt x="422" y="101"/>
                    <a:pt x="422" y="101"/>
                    <a:pt x="422" y="101"/>
                  </a:cubicBezTo>
                  <a:cubicBezTo>
                    <a:pt x="409" y="90"/>
                    <a:pt x="409" y="90"/>
                    <a:pt x="409" y="90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69" y="105"/>
                    <a:pt x="369" y="105"/>
                    <a:pt x="369" y="105"/>
                  </a:cubicBezTo>
                  <a:cubicBezTo>
                    <a:pt x="355" y="106"/>
                    <a:pt x="355" y="106"/>
                    <a:pt x="355" y="106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61" y="115"/>
                    <a:pt x="361" y="115"/>
                    <a:pt x="361" y="115"/>
                  </a:cubicBezTo>
                  <a:cubicBezTo>
                    <a:pt x="361" y="117"/>
                    <a:pt x="361" y="117"/>
                    <a:pt x="361" y="117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49" y="126"/>
                    <a:pt x="349" y="126"/>
                    <a:pt x="349" y="126"/>
                  </a:cubicBezTo>
                  <a:cubicBezTo>
                    <a:pt x="338" y="126"/>
                    <a:pt x="338" y="126"/>
                    <a:pt x="338" y="126"/>
                  </a:cubicBezTo>
                  <a:cubicBezTo>
                    <a:pt x="336" y="113"/>
                    <a:pt x="336" y="113"/>
                    <a:pt x="336" y="113"/>
                  </a:cubicBezTo>
                  <a:cubicBezTo>
                    <a:pt x="317" y="119"/>
                    <a:pt x="317" y="119"/>
                    <a:pt x="317" y="119"/>
                  </a:cubicBezTo>
                  <a:cubicBezTo>
                    <a:pt x="278" y="142"/>
                    <a:pt x="278" y="142"/>
                    <a:pt x="278" y="142"/>
                  </a:cubicBezTo>
                  <a:cubicBezTo>
                    <a:pt x="282" y="158"/>
                    <a:pt x="282" y="158"/>
                    <a:pt x="282" y="158"/>
                  </a:cubicBezTo>
                  <a:cubicBezTo>
                    <a:pt x="293" y="165"/>
                    <a:pt x="293" y="165"/>
                    <a:pt x="293" y="165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93"/>
                    <a:pt x="315" y="193"/>
                    <a:pt x="315" y="193"/>
                  </a:cubicBezTo>
                  <a:cubicBezTo>
                    <a:pt x="325" y="191"/>
                    <a:pt x="325" y="191"/>
                    <a:pt x="325" y="191"/>
                  </a:cubicBezTo>
                  <a:cubicBezTo>
                    <a:pt x="335" y="172"/>
                    <a:pt x="335" y="172"/>
                    <a:pt x="335" y="172"/>
                  </a:cubicBezTo>
                  <a:cubicBezTo>
                    <a:pt x="358" y="165"/>
                    <a:pt x="358" y="165"/>
                    <a:pt x="358" y="165"/>
                  </a:cubicBezTo>
                  <a:cubicBezTo>
                    <a:pt x="358" y="135"/>
                    <a:pt x="358" y="135"/>
                    <a:pt x="358" y="135"/>
                  </a:cubicBezTo>
                  <a:cubicBezTo>
                    <a:pt x="371" y="125"/>
                    <a:pt x="371" y="125"/>
                    <a:pt x="371" y="125"/>
                  </a:cubicBezTo>
                  <a:cubicBezTo>
                    <a:pt x="402" y="132"/>
                    <a:pt x="402" y="132"/>
                    <a:pt x="402" y="132"/>
                  </a:cubicBezTo>
                  <a:cubicBezTo>
                    <a:pt x="400" y="152"/>
                    <a:pt x="400" y="152"/>
                    <a:pt x="400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31" y="141"/>
                    <a:pt x="431" y="141"/>
                    <a:pt x="431" y="141"/>
                  </a:cubicBezTo>
                  <a:cubicBezTo>
                    <a:pt x="432" y="167"/>
                    <a:pt x="432" y="167"/>
                    <a:pt x="432" y="167"/>
                  </a:cubicBezTo>
                  <a:cubicBezTo>
                    <a:pt x="440" y="171"/>
                    <a:pt x="440" y="171"/>
                    <a:pt x="440" y="171"/>
                  </a:cubicBezTo>
                  <a:cubicBezTo>
                    <a:pt x="449" y="177"/>
                    <a:pt x="449" y="177"/>
                    <a:pt x="449" y="177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0" y="195"/>
                    <a:pt x="440" y="195"/>
                    <a:pt x="440" y="195"/>
                  </a:cubicBezTo>
                  <a:cubicBezTo>
                    <a:pt x="440" y="206"/>
                    <a:pt x="440" y="206"/>
                    <a:pt x="440" y="206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2" y="222"/>
                    <a:pt x="452" y="222"/>
                    <a:pt x="452" y="222"/>
                  </a:cubicBezTo>
                  <a:cubicBezTo>
                    <a:pt x="447" y="223"/>
                    <a:pt x="447" y="223"/>
                    <a:pt x="447" y="223"/>
                  </a:cubicBezTo>
                  <a:cubicBezTo>
                    <a:pt x="447" y="222"/>
                    <a:pt x="447" y="222"/>
                    <a:pt x="447" y="222"/>
                  </a:cubicBezTo>
                  <a:cubicBezTo>
                    <a:pt x="440" y="220"/>
                    <a:pt x="440" y="220"/>
                    <a:pt x="440" y="220"/>
                  </a:cubicBezTo>
                  <a:cubicBezTo>
                    <a:pt x="422" y="215"/>
                    <a:pt x="422" y="215"/>
                    <a:pt x="422" y="215"/>
                  </a:cubicBezTo>
                  <a:cubicBezTo>
                    <a:pt x="421" y="207"/>
                    <a:pt x="421" y="207"/>
                    <a:pt x="421" y="207"/>
                  </a:cubicBezTo>
                  <a:cubicBezTo>
                    <a:pt x="421" y="207"/>
                    <a:pt x="421" y="207"/>
                    <a:pt x="421" y="207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428" y="195"/>
                    <a:pt x="428" y="195"/>
                    <a:pt x="428" y="195"/>
                  </a:cubicBezTo>
                  <a:cubicBezTo>
                    <a:pt x="421" y="193"/>
                    <a:pt x="421" y="193"/>
                    <a:pt x="421" y="193"/>
                  </a:cubicBezTo>
                  <a:cubicBezTo>
                    <a:pt x="419" y="200"/>
                    <a:pt x="419" y="200"/>
                    <a:pt x="419" y="200"/>
                  </a:cubicBezTo>
                  <a:cubicBezTo>
                    <a:pt x="405" y="202"/>
                    <a:pt x="405" y="202"/>
                    <a:pt x="405" y="202"/>
                  </a:cubicBezTo>
                  <a:cubicBezTo>
                    <a:pt x="404" y="201"/>
                    <a:pt x="404" y="201"/>
                    <a:pt x="404" y="201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399" y="203"/>
                    <a:pt x="399" y="203"/>
                    <a:pt x="399" y="203"/>
                  </a:cubicBezTo>
                  <a:cubicBezTo>
                    <a:pt x="396" y="195"/>
                    <a:pt x="396" y="195"/>
                    <a:pt x="396" y="195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82" y="193"/>
                    <a:pt x="382" y="193"/>
                    <a:pt x="382" y="193"/>
                  </a:cubicBezTo>
                  <a:cubicBezTo>
                    <a:pt x="377" y="197"/>
                    <a:pt x="377" y="197"/>
                    <a:pt x="377" y="197"/>
                  </a:cubicBezTo>
                  <a:cubicBezTo>
                    <a:pt x="377" y="205"/>
                    <a:pt x="377" y="205"/>
                    <a:pt x="377" y="205"/>
                  </a:cubicBezTo>
                  <a:cubicBezTo>
                    <a:pt x="385" y="207"/>
                    <a:pt x="385" y="207"/>
                    <a:pt x="385" y="207"/>
                  </a:cubicBezTo>
                  <a:cubicBezTo>
                    <a:pt x="393" y="208"/>
                    <a:pt x="393" y="208"/>
                    <a:pt x="393" y="208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84" y="217"/>
                    <a:pt x="384" y="217"/>
                    <a:pt x="384" y="217"/>
                  </a:cubicBezTo>
                  <a:cubicBezTo>
                    <a:pt x="381" y="213"/>
                    <a:pt x="381" y="213"/>
                    <a:pt x="381" y="213"/>
                  </a:cubicBezTo>
                  <a:cubicBezTo>
                    <a:pt x="374" y="211"/>
                    <a:pt x="374" y="211"/>
                    <a:pt x="374" y="211"/>
                  </a:cubicBezTo>
                  <a:cubicBezTo>
                    <a:pt x="354" y="230"/>
                    <a:pt x="354" y="230"/>
                    <a:pt x="354" y="230"/>
                  </a:cubicBezTo>
                  <a:cubicBezTo>
                    <a:pt x="357" y="232"/>
                    <a:pt x="357" y="232"/>
                    <a:pt x="357" y="232"/>
                  </a:cubicBezTo>
                  <a:cubicBezTo>
                    <a:pt x="328" y="248"/>
                    <a:pt x="328" y="248"/>
                    <a:pt x="328" y="248"/>
                  </a:cubicBezTo>
                  <a:cubicBezTo>
                    <a:pt x="301" y="276"/>
                    <a:pt x="301" y="276"/>
                    <a:pt x="301" y="27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272" y="306"/>
                    <a:pt x="272" y="306"/>
                    <a:pt x="272" y="306"/>
                  </a:cubicBezTo>
                  <a:cubicBezTo>
                    <a:pt x="259" y="320"/>
                    <a:pt x="259" y="320"/>
                    <a:pt x="259" y="320"/>
                  </a:cubicBezTo>
                  <a:cubicBezTo>
                    <a:pt x="261" y="347"/>
                    <a:pt x="261" y="347"/>
                    <a:pt x="261" y="347"/>
                  </a:cubicBezTo>
                  <a:cubicBezTo>
                    <a:pt x="242" y="338"/>
                    <a:pt x="242" y="338"/>
                    <a:pt x="242" y="338"/>
                  </a:cubicBezTo>
                  <a:cubicBezTo>
                    <a:pt x="242" y="322"/>
                    <a:pt x="242" y="322"/>
                    <a:pt x="242" y="322"/>
                  </a:cubicBezTo>
                  <a:cubicBezTo>
                    <a:pt x="190" y="322"/>
                    <a:pt x="190" y="322"/>
                    <a:pt x="190" y="322"/>
                  </a:cubicBezTo>
                  <a:cubicBezTo>
                    <a:pt x="163" y="336"/>
                    <a:pt x="163" y="336"/>
                    <a:pt x="163" y="336"/>
                  </a:cubicBezTo>
                  <a:cubicBezTo>
                    <a:pt x="152" y="357"/>
                    <a:pt x="152" y="357"/>
                    <a:pt x="152" y="357"/>
                  </a:cubicBezTo>
                  <a:cubicBezTo>
                    <a:pt x="147" y="374"/>
                    <a:pt x="147" y="374"/>
                    <a:pt x="147" y="374"/>
                  </a:cubicBezTo>
                  <a:cubicBezTo>
                    <a:pt x="155" y="391"/>
                    <a:pt x="155" y="391"/>
                    <a:pt x="155" y="391"/>
                  </a:cubicBezTo>
                  <a:cubicBezTo>
                    <a:pt x="176" y="393"/>
                    <a:pt x="176" y="393"/>
                    <a:pt x="176" y="393"/>
                  </a:cubicBezTo>
                  <a:cubicBezTo>
                    <a:pt x="209" y="371"/>
                    <a:pt x="209" y="371"/>
                    <a:pt x="209" y="371"/>
                  </a:cubicBezTo>
                  <a:cubicBezTo>
                    <a:pt x="212" y="382"/>
                    <a:pt x="212" y="382"/>
                    <a:pt x="212" y="382"/>
                  </a:cubicBezTo>
                  <a:cubicBezTo>
                    <a:pt x="202" y="401"/>
                    <a:pt x="202" y="401"/>
                    <a:pt x="202" y="401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30" y="445"/>
                    <a:pt x="230" y="445"/>
                    <a:pt x="230" y="445"/>
                  </a:cubicBezTo>
                  <a:cubicBezTo>
                    <a:pt x="265" y="451"/>
                    <a:pt x="265" y="451"/>
                    <a:pt x="265" y="451"/>
                  </a:cubicBezTo>
                  <a:cubicBezTo>
                    <a:pt x="287" y="425"/>
                    <a:pt x="287" y="425"/>
                    <a:pt x="287" y="425"/>
                  </a:cubicBezTo>
                  <a:cubicBezTo>
                    <a:pt x="314" y="431"/>
                    <a:pt x="314" y="431"/>
                    <a:pt x="314" y="431"/>
                  </a:cubicBezTo>
                  <a:cubicBezTo>
                    <a:pt x="324" y="444"/>
                    <a:pt x="324" y="444"/>
                    <a:pt x="324" y="444"/>
                  </a:cubicBezTo>
                  <a:cubicBezTo>
                    <a:pt x="350" y="442"/>
                    <a:pt x="350" y="442"/>
                    <a:pt x="350" y="442"/>
                  </a:cubicBezTo>
                  <a:cubicBezTo>
                    <a:pt x="351" y="435"/>
                    <a:pt x="351" y="435"/>
                    <a:pt x="351" y="435"/>
                  </a:cubicBezTo>
                  <a:cubicBezTo>
                    <a:pt x="365" y="442"/>
                    <a:pt x="365" y="442"/>
                    <a:pt x="365" y="442"/>
                  </a:cubicBezTo>
                  <a:cubicBezTo>
                    <a:pt x="381" y="467"/>
                    <a:pt x="381" y="467"/>
                    <a:pt x="381" y="467"/>
                  </a:cubicBezTo>
                  <a:cubicBezTo>
                    <a:pt x="409" y="467"/>
                    <a:pt x="409" y="467"/>
                    <a:pt x="409" y="467"/>
                  </a:cubicBezTo>
                  <a:cubicBezTo>
                    <a:pt x="419" y="485"/>
                    <a:pt x="419" y="485"/>
                    <a:pt x="419" y="485"/>
                  </a:cubicBezTo>
                  <a:cubicBezTo>
                    <a:pt x="420" y="507"/>
                    <a:pt x="420" y="507"/>
                    <a:pt x="420" y="507"/>
                  </a:cubicBezTo>
                  <a:cubicBezTo>
                    <a:pt x="440" y="514"/>
                    <a:pt x="440" y="514"/>
                    <a:pt x="440" y="514"/>
                  </a:cubicBezTo>
                  <a:cubicBezTo>
                    <a:pt x="451" y="519"/>
                    <a:pt x="451" y="519"/>
                    <a:pt x="451" y="519"/>
                  </a:cubicBezTo>
                  <a:cubicBezTo>
                    <a:pt x="489" y="519"/>
                    <a:pt x="489" y="519"/>
                    <a:pt x="489" y="519"/>
                  </a:cubicBezTo>
                  <a:cubicBezTo>
                    <a:pt x="501" y="538"/>
                    <a:pt x="501" y="538"/>
                    <a:pt x="501" y="538"/>
                  </a:cubicBezTo>
                  <a:cubicBezTo>
                    <a:pt x="518" y="543"/>
                    <a:pt x="518" y="543"/>
                    <a:pt x="518" y="543"/>
                  </a:cubicBezTo>
                  <a:cubicBezTo>
                    <a:pt x="515" y="558"/>
                    <a:pt x="515" y="558"/>
                    <a:pt x="515" y="558"/>
                  </a:cubicBezTo>
                  <a:cubicBezTo>
                    <a:pt x="496" y="582"/>
                    <a:pt x="496" y="582"/>
                    <a:pt x="496" y="582"/>
                  </a:cubicBezTo>
                  <a:cubicBezTo>
                    <a:pt x="490" y="635"/>
                    <a:pt x="490" y="635"/>
                    <a:pt x="490" y="635"/>
                  </a:cubicBezTo>
                  <a:cubicBezTo>
                    <a:pt x="473" y="648"/>
                    <a:pt x="473" y="648"/>
                    <a:pt x="473" y="648"/>
                  </a:cubicBezTo>
                  <a:cubicBezTo>
                    <a:pt x="448" y="648"/>
                    <a:pt x="448" y="648"/>
                    <a:pt x="448" y="648"/>
                  </a:cubicBezTo>
                  <a:cubicBezTo>
                    <a:pt x="440" y="662"/>
                    <a:pt x="440" y="662"/>
                    <a:pt x="440" y="662"/>
                  </a:cubicBezTo>
                  <a:cubicBezTo>
                    <a:pt x="440" y="662"/>
                    <a:pt x="440" y="662"/>
                    <a:pt x="440" y="662"/>
                  </a:cubicBezTo>
                  <a:cubicBezTo>
                    <a:pt x="446" y="690"/>
                    <a:pt x="446" y="690"/>
                    <a:pt x="446" y="690"/>
                  </a:cubicBezTo>
                  <a:cubicBezTo>
                    <a:pt x="440" y="698"/>
                    <a:pt x="440" y="698"/>
                    <a:pt x="440" y="698"/>
                  </a:cubicBezTo>
                  <a:cubicBezTo>
                    <a:pt x="419" y="725"/>
                    <a:pt x="419" y="725"/>
                    <a:pt x="419" y="725"/>
                  </a:cubicBezTo>
                  <a:cubicBezTo>
                    <a:pt x="410" y="741"/>
                    <a:pt x="410" y="741"/>
                    <a:pt x="410" y="741"/>
                  </a:cubicBezTo>
                  <a:cubicBezTo>
                    <a:pt x="384" y="753"/>
                    <a:pt x="384" y="753"/>
                    <a:pt x="384" y="753"/>
                  </a:cubicBezTo>
                  <a:cubicBezTo>
                    <a:pt x="367" y="756"/>
                    <a:pt x="367" y="756"/>
                    <a:pt x="367" y="756"/>
                  </a:cubicBezTo>
                  <a:cubicBezTo>
                    <a:pt x="366" y="763"/>
                    <a:pt x="366" y="763"/>
                    <a:pt x="366" y="763"/>
                  </a:cubicBezTo>
                  <a:cubicBezTo>
                    <a:pt x="378" y="767"/>
                    <a:pt x="378" y="767"/>
                    <a:pt x="378" y="767"/>
                  </a:cubicBezTo>
                  <a:cubicBezTo>
                    <a:pt x="377" y="774"/>
                    <a:pt x="377" y="774"/>
                    <a:pt x="377" y="774"/>
                  </a:cubicBezTo>
                  <a:cubicBezTo>
                    <a:pt x="366" y="785"/>
                    <a:pt x="366" y="785"/>
                    <a:pt x="366" y="785"/>
                  </a:cubicBezTo>
                  <a:cubicBezTo>
                    <a:pt x="372" y="793"/>
                    <a:pt x="372" y="793"/>
                    <a:pt x="372" y="793"/>
                  </a:cubicBezTo>
                  <a:cubicBezTo>
                    <a:pt x="385" y="793"/>
                    <a:pt x="385" y="793"/>
                    <a:pt x="385" y="793"/>
                  </a:cubicBezTo>
                  <a:cubicBezTo>
                    <a:pt x="385" y="803"/>
                    <a:pt x="385" y="803"/>
                    <a:pt x="385" y="803"/>
                  </a:cubicBezTo>
                  <a:cubicBezTo>
                    <a:pt x="381" y="813"/>
                    <a:pt x="381" y="813"/>
                    <a:pt x="381" y="813"/>
                  </a:cubicBezTo>
                  <a:cubicBezTo>
                    <a:pt x="380" y="821"/>
                    <a:pt x="380" y="821"/>
                    <a:pt x="380" y="821"/>
                  </a:cubicBezTo>
                  <a:cubicBezTo>
                    <a:pt x="399" y="837"/>
                    <a:pt x="399" y="837"/>
                    <a:pt x="399" y="837"/>
                  </a:cubicBezTo>
                  <a:cubicBezTo>
                    <a:pt x="397" y="846"/>
                    <a:pt x="397" y="846"/>
                    <a:pt x="397" y="846"/>
                  </a:cubicBezTo>
                  <a:cubicBezTo>
                    <a:pt x="371" y="845"/>
                    <a:pt x="371" y="845"/>
                    <a:pt x="371" y="845"/>
                  </a:cubicBezTo>
                  <a:cubicBezTo>
                    <a:pt x="345" y="823"/>
                    <a:pt x="345" y="823"/>
                    <a:pt x="345" y="823"/>
                  </a:cubicBezTo>
                  <a:cubicBezTo>
                    <a:pt x="324" y="787"/>
                    <a:pt x="324" y="787"/>
                    <a:pt x="324" y="787"/>
                  </a:cubicBezTo>
                  <a:cubicBezTo>
                    <a:pt x="327" y="753"/>
                    <a:pt x="327" y="753"/>
                    <a:pt x="327" y="753"/>
                  </a:cubicBezTo>
                  <a:cubicBezTo>
                    <a:pt x="312" y="732"/>
                    <a:pt x="312" y="732"/>
                    <a:pt x="312" y="732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09" y="695"/>
                    <a:pt x="309" y="695"/>
                    <a:pt x="309" y="695"/>
                  </a:cubicBezTo>
                  <a:cubicBezTo>
                    <a:pt x="309" y="620"/>
                    <a:pt x="309" y="620"/>
                    <a:pt x="309" y="620"/>
                  </a:cubicBezTo>
                  <a:cubicBezTo>
                    <a:pt x="309" y="620"/>
                    <a:pt x="283" y="601"/>
                    <a:pt x="282" y="601"/>
                  </a:cubicBezTo>
                  <a:cubicBezTo>
                    <a:pt x="281" y="601"/>
                    <a:pt x="269" y="597"/>
                    <a:pt x="269" y="597"/>
                  </a:cubicBezTo>
                  <a:cubicBezTo>
                    <a:pt x="266" y="583"/>
                    <a:pt x="266" y="583"/>
                    <a:pt x="266" y="583"/>
                  </a:cubicBezTo>
                  <a:cubicBezTo>
                    <a:pt x="233" y="542"/>
                    <a:pt x="233" y="542"/>
                    <a:pt x="233" y="542"/>
                  </a:cubicBezTo>
                  <a:cubicBezTo>
                    <a:pt x="236" y="527"/>
                    <a:pt x="236" y="527"/>
                    <a:pt x="236" y="527"/>
                  </a:cubicBezTo>
                  <a:cubicBezTo>
                    <a:pt x="237" y="502"/>
                    <a:pt x="237" y="502"/>
                    <a:pt x="237" y="502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23" y="456"/>
                    <a:pt x="223" y="456"/>
                    <a:pt x="223" y="456"/>
                  </a:cubicBezTo>
                  <a:cubicBezTo>
                    <a:pt x="197" y="426"/>
                    <a:pt x="197" y="426"/>
                    <a:pt x="197" y="426"/>
                  </a:cubicBezTo>
                  <a:cubicBezTo>
                    <a:pt x="178" y="421"/>
                    <a:pt x="178" y="421"/>
                    <a:pt x="178" y="421"/>
                  </a:cubicBezTo>
                  <a:cubicBezTo>
                    <a:pt x="166" y="419"/>
                    <a:pt x="166" y="419"/>
                    <a:pt x="166" y="419"/>
                  </a:cubicBezTo>
                  <a:cubicBezTo>
                    <a:pt x="168" y="408"/>
                    <a:pt x="168" y="408"/>
                    <a:pt x="168" y="408"/>
                  </a:cubicBezTo>
                  <a:cubicBezTo>
                    <a:pt x="153" y="406"/>
                    <a:pt x="153" y="406"/>
                    <a:pt x="153" y="406"/>
                  </a:cubicBezTo>
                  <a:cubicBezTo>
                    <a:pt x="153" y="412"/>
                    <a:pt x="153" y="412"/>
                    <a:pt x="153" y="412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99" y="379"/>
                    <a:pt x="99" y="379"/>
                    <a:pt x="99" y="379"/>
                  </a:cubicBezTo>
                  <a:cubicBezTo>
                    <a:pt x="105" y="368"/>
                    <a:pt x="105" y="368"/>
                    <a:pt x="105" y="368"/>
                  </a:cubicBezTo>
                  <a:cubicBezTo>
                    <a:pt x="81" y="332"/>
                    <a:pt x="81" y="332"/>
                    <a:pt x="81" y="332"/>
                  </a:cubicBezTo>
                  <a:cubicBezTo>
                    <a:pt x="77" y="306"/>
                    <a:pt x="77" y="306"/>
                    <a:pt x="77" y="306"/>
                  </a:cubicBezTo>
                  <a:cubicBezTo>
                    <a:pt x="67" y="306"/>
                    <a:pt x="67" y="306"/>
                    <a:pt x="67" y="306"/>
                  </a:cubicBezTo>
                  <a:cubicBezTo>
                    <a:pt x="70" y="332"/>
                    <a:pt x="70" y="332"/>
                    <a:pt x="70" y="332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5" y="368"/>
                    <a:pt x="85" y="368"/>
                    <a:pt x="85" y="368"/>
                  </a:cubicBezTo>
                  <a:cubicBezTo>
                    <a:pt x="71" y="366"/>
                    <a:pt x="71" y="366"/>
                    <a:pt x="71" y="366"/>
                  </a:cubicBezTo>
                  <a:cubicBezTo>
                    <a:pt x="53" y="336"/>
                    <a:pt x="53" y="336"/>
                    <a:pt x="53" y="336"/>
                  </a:cubicBezTo>
                  <a:cubicBezTo>
                    <a:pt x="53" y="301"/>
                    <a:pt x="53" y="301"/>
                    <a:pt x="53" y="301"/>
                  </a:cubicBezTo>
                  <a:cubicBezTo>
                    <a:pt x="35" y="292"/>
                    <a:pt x="35" y="292"/>
                    <a:pt x="35" y="292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13" y="320"/>
                    <a:pt x="0" y="378"/>
                    <a:pt x="0" y="439"/>
                  </a:cubicBezTo>
                  <a:cubicBezTo>
                    <a:pt x="0" y="681"/>
                    <a:pt x="197" y="878"/>
                    <a:pt x="439" y="878"/>
                  </a:cubicBezTo>
                  <a:cubicBezTo>
                    <a:pt x="440" y="878"/>
                    <a:pt x="440" y="878"/>
                    <a:pt x="440" y="878"/>
                  </a:cubicBezTo>
                  <a:cubicBezTo>
                    <a:pt x="577" y="877"/>
                    <a:pt x="699" y="814"/>
                    <a:pt x="779" y="716"/>
                  </a:cubicBezTo>
                  <a:cubicBezTo>
                    <a:pt x="765" y="716"/>
                    <a:pt x="765" y="716"/>
                    <a:pt x="765" y="716"/>
                  </a:cubicBezTo>
                  <a:cubicBezTo>
                    <a:pt x="765" y="686"/>
                    <a:pt x="765" y="686"/>
                    <a:pt x="765" y="686"/>
                  </a:cubicBezTo>
                  <a:cubicBezTo>
                    <a:pt x="748" y="664"/>
                    <a:pt x="748" y="664"/>
                    <a:pt x="748" y="664"/>
                  </a:cubicBezTo>
                  <a:cubicBezTo>
                    <a:pt x="748" y="629"/>
                    <a:pt x="748" y="629"/>
                    <a:pt x="748" y="629"/>
                  </a:cubicBezTo>
                  <a:cubicBezTo>
                    <a:pt x="735" y="616"/>
                    <a:pt x="735" y="616"/>
                    <a:pt x="735" y="616"/>
                  </a:cubicBezTo>
                  <a:cubicBezTo>
                    <a:pt x="734" y="601"/>
                    <a:pt x="734" y="601"/>
                    <a:pt x="734" y="601"/>
                  </a:cubicBezTo>
                  <a:cubicBezTo>
                    <a:pt x="750" y="570"/>
                    <a:pt x="750" y="570"/>
                    <a:pt x="750" y="570"/>
                  </a:cubicBezTo>
                  <a:cubicBezTo>
                    <a:pt x="720" y="516"/>
                    <a:pt x="720" y="516"/>
                    <a:pt x="720" y="516"/>
                  </a:cubicBezTo>
                  <a:cubicBezTo>
                    <a:pt x="723" y="479"/>
                    <a:pt x="723" y="479"/>
                    <a:pt x="723" y="479"/>
                  </a:cubicBezTo>
                  <a:cubicBezTo>
                    <a:pt x="696" y="476"/>
                    <a:pt x="696" y="476"/>
                    <a:pt x="696" y="476"/>
                  </a:cubicBezTo>
                  <a:cubicBezTo>
                    <a:pt x="685" y="466"/>
                    <a:pt x="685" y="466"/>
                    <a:pt x="685" y="466"/>
                  </a:cubicBezTo>
                  <a:cubicBezTo>
                    <a:pt x="667" y="466"/>
                    <a:pt x="667" y="466"/>
                    <a:pt x="667" y="466"/>
                  </a:cubicBezTo>
                  <a:cubicBezTo>
                    <a:pt x="657" y="475"/>
                    <a:pt x="657" y="475"/>
                    <a:pt x="657" y="475"/>
                  </a:cubicBezTo>
                  <a:cubicBezTo>
                    <a:pt x="624" y="475"/>
                    <a:pt x="624" y="475"/>
                    <a:pt x="624" y="475"/>
                  </a:cubicBezTo>
                  <a:cubicBezTo>
                    <a:pt x="623" y="478"/>
                    <a:pt x="623" y="478"/>
                    <a:pt x="623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563" y="430"/>
                    <a:pt x="563" y="430"/>
                    <a:pt x="563" y="430"/>
                  </a:cubicBezTo>
                  <a:cubicBezTo>
                    <a:pt x="564" y="393"/>
                    <a:pt x="564" y="393"/>
                    <a:pt x="564" y="393"/>
                  </a:cubicBezTo>
                  <a:cubicBezTo>
                    <a:pt x="570" y="390"/>
                    <a:pt x="570" y="390"/>
                    <a:pt x="570" y="390"/>
                  </a:cubicBezTo>
                  <a:cubicBezTo>
                    <a:pt x="573" y="376"/>
                    <a:pt x="573" y="376"/>
                    <a:pt x="573" y="376"/>
                  </a:cubicBezTo>
                  <a:cubicBezTo>
                    <a:pt x="563" y="376"/>
                    <a:pt x="563" y="376"/>
                    <a:pt x="563" y="376"/>
                  </a:cubicBezTo>
                  <a:cubicBezTo>
                    <a:pt x="559" y="361"/>
                    <a:pt x="559" y="361"/>
                    <a:pt x="559" y="361"/>
                  </a:cubicBezTo>
                  <a:cubicBezTo>
                    <a:pt x="608" y="326"/>
                    <a:pt x="608" y="326"/>
                    <a:pt x="608" y="326"/>
                  </a:cubicBezTo>
                  <a:cubicBezTo>
                    <a:pt x="608" y="301"/>
                    <a:pt x="608" y="301"/>
                    <a:pt x="608" y="301"/>
                  </a:cubicBezTo>
                  <a:cubicBezTo>
                    <a:pt x="631" y="288"/>
                    <a:pt x="631" y="288"/>
                    <a:pt x="631" y="288"/>
                  </a:cubicBezTo>
                  <a:cubicBezTo>
                    <a:pt x="641" y="289"/>
                    <a:pt x="641" y="289"/>
                    <a:pt x="641" y="289"/>
                  </a:cubicBezTo>
                  <a:cubicBezTo>
                    <a:pt x="661" y="289"/>
                    <a:pt x="661" y="289"/>
                    <a:pt x="661" y="289"/>
                  </a:cubicBezTo>
                  <a:cubicBezTo>
                    <a:pt x="676" y="281"/>
                    <a:pt x="676" y="281"/>
                    <a:pt x="676" y="281"/>
                  </a:cubicBezTo>
                  <a:cubicBezTo>
                    <a:pt x="725" y="277"/>
                    <a:pt x="725" y="277"/>
                    <a:pt x="725" y="277"/>
                  </a:cubicBezTo>
                  <a:cubicBezTo>
                    <a:pt x="725" y="302"/>
                    <a:pt x="725" y="302"/>
                    <a:pt x="725" y="302"/>
                  </a:cubicBezTo>
                  <a:cubicBezTo>
                    <a:pt x="764" y="312"/>
                    <a:pt x="764" y="312"/>
                    <a:pt x="764" y="312"/>
                  </a:cubicBezTo>
                  <a:cubicBezTo>
                    <a:pt x="772" y="318"/>
                    <a:pt x="772" y="318"/>
                    <a:pt x="772" y="318"/>
                  </a:cubicBezTo>
                  <a:cubicBezTo>
                    <a:pt x="779" y="318"/>
                    <a:pt x="779" y="318"/>
                    <a:pt x="779" y="318"/>
                  </a:cubicBezTo>
                  <a:cubicBezTo>
                    <a:pt x="779" y="304"/>
                    <a:pt x="779" y="304"/>
                    <a:pt x="779" y="304"/>
                  </a:cubicBezTo>
                  <a:cubicBezTo>
                    <a:pt x="801" y="302"/>
                    <a:pt x="801" y="302"/>
                    <a:pt x="801" y="302"/>
                  </a:cubicBezTo>
                  <a:cubicBezTo>
                    <a:pt x="822" y="318"/>
                    <a:pt x="822" y="318"/>
                    <a:pt x="822" y="318"/>
                  </a:cubicBezTo>
                  <a:cubicBezTo>
                    <a:pt x="857" y="318"/>
                    <a:pt x="857" y="318"/>
                    <a:pt x="857" y="318"/>
                  </a:cubicBezTo>
                  <a:cubicBezTo>
                    <a:pt x="860" y="315"/>
                    <a:pt x="860" y="315"/>
                    <a:pt x="860" y="315"/>
                  </a:cubicBezTo>
                  <a:cubicBezTo>
                    <a:pt x="856" y="303"/>
                    <a:pt x="852" y="292"/>
                    <a:pt x="848" y="281"/>
                  </a:cubicBezTo>
                  <a:cubicBezTo>
                    <a:pt x="825" y="281"/>
                    <a:pt x="825" y="281"/>
                    <a:pt x="825" y="281"/>
                  </a:cubicBezTo>
                  <a:cubicBezTo>
                    <a:pt x="814" y="268"/>
                    <a:pt x="814" y="268"/>
                    <a:pt x="814" y="268"/>
                  </a:cubicBezTo>
                  <a:cubicBezTo>
                    <a:pt x="811" y="248"/>
                    <a:pt x="811" y="248"/>
                    <a:pt x="811" y="248"/>
                  </a:cubicBezTo>
                  <a:cubicBezTo>
                    <a:pt x="800" y="254"/>
                    <a:pt x="800" y="254"/>
                    <a:pt x="800" y="254"/>
                  </a:cubicBezTo>
                  <a:cubicBezTo>
                    <a:pt x="793" y="279"/>
                    <a:pt x="793" y="279"/>
                    <a:pt x="793" y="279"/>
                  </a:cubicBezTo>
                  <a:cubicBezTo>
                    <a:pt x="776" y="261"/>
                    <a:pt x="776" y="261"/>
                    <a:pt x="776" y="261"/>
                  </a:cubicBezTo>
                  <a:cubicBezTo>
                    <a:pt x="776" y="244"/>
                    <a:pt x="776" y="244"/>
                    <a:pt x="776" y="244"/>
                  </a:cubicBezTo>
                  <a:cubicBezTo>
                    <a:pt x="759" y="230"/>
                    <a:pt x="759" y="230"/>
                    <a:pt x="759" y="230"/>
                  </a:cubicBezTo>
                  <a:cubicBezTo>
                    <a:pt x="753" y="224"/>
                    <a:pt x="753" y="224"/>
                    <a:pt x="753" y="224"/>
                  </a:cubicBezTo>
                  <a:cubicBezTo>
                    <a:pt x="734" y="224"/>
                    <a:pt x="734" y="224"/>
                    <a:pt x="734" y="224"/>
                  </a:cubicBezTo>
                  <a:cubicBezTo>
                    <a:pt x="740" y="241"/>
                    <a:pt x="740" y="241"/>
                    <a:pt x="740" y="241"/>
                  </a:cubicBezTo>
                  <a:cubicBezTo>
                    <a:pt x="763" y="254"/>
                    <a:pt x="763" y="254"/>
                    <a:pt x="763" y="254"/>
                  </a:cubicBezTo>
                  <a:cubicBezTo>
                    <a:pt x="767" y="258"/>
                    <a:pt x="767" y="258"/>
                    <a:pt x="767" y="258"/>
                  </a:cubicBezTo>
                  <a:cubicBezTo>
                    <a:pt x="762" y="260"/>
                    <a:pt x="762" y="260"/>
                    <a:pt x="762" y="260"/>
                  </a:cubicBezTo>
                  <a:cubicBezTo>
                    <a:pt x="762" y="274"/>
                    <a:pt x="762" y="274"/>
                    <a:pt x="762" y="274"/>
                  </a:cubicBezTo>
                  <a:cubicBezTo>
                    <a:pt x="751" y="278"/>
                    <a:pt x="751" y="278"/>
                    <a:pt x="751" y="278"/>
                  </a:cubicBezTo>
                  <a:cubicBezTo>
                    <a:pt x="742" y="276"/>
                    <a:pt x="742" y="276"/>
                    <a:pt x="742" y="276"/>
                  </a:cubicBezTo>
                  <a:cubicBezTo>
                    <a:pt x="736" y="268"/>
                    <a:pt x="736" y="268"/>
                    <a:pt x="736" y="268"/>
                  </a:cubicBezTo>
                  <a:cubicBezTo>
                    <a:pt x="751" y="269"/>
                    <a:pt x="751" y="269"/>
                    <a:pt x="751" y="269"/>
                  </a:cubicBezTo>
                  <a:cubicBezTo>
                    <a:pt x="756" y="263"/>
                    <a:pt x="756" y="263"/>
                    <a:pt x="756" y="263"/>
                  </a:cubicBezTo>
                  <a:cubicBezTo>
                    <a:pt x="721" y="240"/>
                    <a:pt x="721" y="240"/>
                    <a:pt x="721" y="240"/>
                  </a:cubicBezTo>
                  <a:cubicBezTo>
                    <a:pt x="719" y="230"/>
                    <a:pt x="719" y="230"/>
                    <a:pt x="719" y="230"/>
                  </a:cubicBezTo>
                  <a:cubicBezTo>
                    <a:pt x="705" y="243"/>
                    <a:pt x="705" y="243"/>
                    <a:pt x="705" y="243"/>
                  </a:cubicBezTo>
                  <a:cubicBezTo>
                    <a:pt x="691" y="240"/>
                    <a:pt x="691" y="240"/>
                    <a:pt x="691" y="240"/>
                  </a:cubicBezTo>
                  <a:cubicBezTo>
                    <a:pt x="669" y="268"/>
                    <a:pt x="669" y="268"/>
                    <a:pt x="669" y="268"/>
                  </a:cubicBezTo>
                  <a:cubicBezTo>
                    <a:pt x="665" y="279"/>
                    <a:pt x="665" y="279"/>
                    <a:pt x="665" y="279"/>
                  </a:cubicBezTo>
                  <a:cubicBezTo>
                    <a:pt x="651" y="280"/>
                    <a:pt x="651" y="280"/>
                    <a:pt x="651" y="280"/>
                  </a:cubicBezTo>
                  <a:cubicBezTo>
                    <a:pt x="631" y="280"/>
                    <a:pt x="631" y="280"/>
                    <a:pt x="631" y="280"/>
                  </a:cubicBezTo>
                  <a:cubicBezTo>
                    <a:pt x="619" y="274"/>
                    <a:pt x="619" y="274"/>
                    <a:pt x="619" y="274"/>
                  </a:cubicBezTo>
                  <a:cubicBezTo>
                    <a:pt x="615" y="250"/>
                    <a:pt x="615" y="250"/>
                    <a:pt x="615" y="250"/>
                  </a:cubicBezTo>
                  <a:cubicBezTo>
                    <a:pt x="619" y="239"/>
                    <a:pt x="619" y="239"/>
                    <a:pt x="619" y="239"/>
                  </a:cubicBezTo>
                  <a:cubicBezTo>
                    <a:pt x="640" y="234"/>
                    <a:pt x="640" y="234"/>
                    <a:pt x="640" y="234"/>
                  </a:cubicBezTo>
                  <a:cubicBezTo>
                    <a:pt x="663" y="239"/>
                    <a:pt x="663" y="239"/>
                    <a:pt x="663" y="239"/>
                  </a:cubicBezTo>
                  <a:cubicBezTo>
                    <a:pt x="665" y="226"/>
                    <a:pt x="665" y="226"/>
                    <a:pt x="665" y="226"/>
                  </a:cubicBezTo>
                  <a:cubicBezTo>
                    <a:pt x="656" y="224"/>
                    <a:pt x="656" y="224"/>
                    <a:pt x="656" y="224"/>
                  </a:cubicBezTo>
                  <a:cubicBezTo>
                    <a:pt x="659" y="205"/>
                    <a:pt x="659" y="205"/>
                    <a:pt x="659" y="205"/>
                  </a:cubicBezTo>
                  <a:cubicBezTo>
                    <a:pt x="682" y="201"/>
                    <a:pt x="682" y="201"/>
                    <a:pt x="682" y="201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714" y="176"/>
                    <a:pt x="714" y="176"/>
                    <a:pt x="714" y="176"/>
                  </a:cubicBezTo>
                  <a:cubicBezTo>
                    <a:pt x="729" y="178"/>
                    <a:pt x="729" y="178"/>
                    <a:pt x="729" y="178"/>
                  </a:cubicBezTo>
                  <a:cubicBezTo>
                    <a:pt x="734" y="178"/>
                    <a:pt x="734" y="178"/>
                    <a:pt x="734" y="178"/>
                  </a:cubicBezTo>
                  <a:cubicBezTo>
                    <a:pt x="731" y="157"/>
                    <a:pt x="731" y="157"/>
                    <a:pt x="731" y="157"/>
                  </a:cubicBezTo>
                  <a:cubicBezTo>
                    <a:pt x="713" y="164"/>
                    <a:pt x="713" y="164"/>
                    <a:pt x="713" y="164"/>
                  </a:cubicBezTo>
                  <a:cubicBezTo>
                    <a:pt x="707" y="149"/>
                    <a:pt x="707" y="149"/>
                    <a:pt x="707" y="149"/>
                  </a:cubicBezTo>
                  <a:cubicBezTo>
                    <a:pt x="697" y="147"/>
                    <a:pt x="697" y="147"/>
                    <a:pt x="697" y="147"/>
                  </a:cubicBezTo>
                  <a:cubicBezTo>
                    <a:pt x="695" y="136"/>
                    <a:pt x="695" y="136"/>
                    <a:pt x="695" y="136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23" y="119"/>
                    <a:pt x="723" y="119"/>
                    <a:pt x="723" y="119"/>
                  </a:cubicBezTo>
                  <a:cubicBezTo>
                    <a:pt x="729" y="110"/>
                    <a:pt x="729" y="110"/>
                    <a:pt x="729" y="110"/>
                  </a:cubicBezTo>
                  <a:cubicBezTo>
                    <a:pt x="652" y="42"/>
                    <a:pt x="550" y="0"/>
                    <a:pt x="440" y="0"/>
                  </a:cubicBezTo>
                  <a:cubicBezTo>
                    <a:pt x="439" y="0"/>
                    <a:pt x="439" y="0"/>
                    <a:pt x="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A4B07943-C7DC-4F2A-9AA2-A16D200F7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2795588"/>
              <a:ext cx="28575" cy="41275"/>
            </a:xfrm>
            <a:custGeom>
              <a:avLst/>
              <a:gdLst>
                <a:gd name="T0" fmla="*/ 18 w 18"/>
                <a:gd name="T1" fmla="*/ 0 h 26"/>
                <a:gd name="T2" fmla="*/ 0 w 18"/>
                <a:gd name="T3" fmla="*/ 7 h 26"/>
                <a:gd name="T4" fmla="*/ 2 w 18"/>
                <a:gd name="T5" fmla="*/ 19 h 26"/>
                <a:gd name="T6" fmla="*/ 18 w 18"/>
                <a:gd name="T7" fmla="*/ 26 h 26"/>
                <a:gd name="T8" fmla="*/ 18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8" y="0"/>
                  </a:moveTo>
                  <a:lnTo>
                    <a:pt x="0" y="7"/>
                  </a:lnTo>
                  <a:lnTo>
                    <a:pt x="2" y="19"/>
                  </a:lnTo>
                  <a:lnTo>
                    <a:pt x="18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DF3BFE40-EC90-423A-B523-70F0FEFC0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2795588"/>
              <a:ext cx="28575" cy="41275"/>
            </a:xfrm>
            <a:custGeom>
              <a:avLst/>
              <a:gdLst>
                <a:gd name="T0" fmla="*/ 18 w 18"/>
                <a:gd name="T1" fmla="*/ 0 h 26"/>
                <a:gd name="T2" fmla="*/ 0 w 18"/>
                <a:gd name="T3" fmla="*/ 7 h 26"/>
                <a:gd name="T4" fmla="*/ 2 w 18"/>
                <a:gd name="T5" fmla="*/ 19 h 26"/>
                <a:gd name="T6" fmla="*/ 18 w 18"/>
                <a:gd name="T7" fmla="*/ 26 h 26"/>
                <a:gd name="T8" fmla="*/ 18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8" y="0"/>
                  </a:moveTo>
                  <a:lnTo>
                    <a:pt x="0" y="7"/>
                  </a:lnTo>
                  <a:lnTo>
                    <a:pt x="2" y="19"/>
                  </a:lnTo>
                  <a:lnTo>
                    <a:pt x="18" y="26"/>
                  </a:lnTo>
                  <a:lnTo>
                    <a:pt x="1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696D144-187F-4C0B-9ADA-7182181E89E0}"/>
              </a:ext>
            </a:extLst>
          </p:cNvPr>
          <p:cNvSpPr/>
          <p:nvPr/>
        </p:nvSpPr>
        <p:spPr>
          <a:xfrm>
            <a:off x="7167132" y="6229462"/>
            <a:ext cx="22381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/>
              <a:t>Defense</a:t>
            </a:r>
            <a:r>
              <a:rPr lang="es-ES" sz="1100" dirty="0"/>
              <a:t> in-Depth </a:t>
            </a:r>
            <a:r>
              <a:rPr lang="es-ES" sz="1100" dirty="0" err="1"/>
              <a:t>security</a:t>
            </a:r>
            <a:r>
              <a:rPr lang="es-ES" sz="1100" dirty="0"/>
              <a:t> </a:t>
            </a:r>
            <a:r>
              <a:rPr lang="es-ES" sz="1100" dirty="0" err="1"/>
              <a:t>layers</a:t>
            </a:r>
            <a:endParaRPr lang="en-US" sz="1100" dirty="0"/>
          </a:p>
        </p:txBody>
      </p:sp>
      <p:grpSp>
        <p:nvGrpSpPr>
          <p:cNvPr id="7174" name="Group 7173">
            <a:extLst>
              <a:ext uri="{FF2B5EF4-FFF2-40B4-BE49-F238E27FC236}">
                <a16:creationId xmlns:a16="http://schemas.microsoft.com/office/drawing/2014/main" id="{4C20AB09-9AAE-4100-8559-2B2D06CB163D}"/>
              </a:ext>
            </a:extLst>
          </p:cNvPr>
          <p:cNvGrpSpPr/>
          <p:nvPr/>
        </p:nvGrpSpPr>
        <p:grpSpPr>
          <a:xfrm>
            <a:off x="5213228" y="3385844"/>
            <a:ext cx="6145920" cy="2820793"/>
            <a:chOff x="5213228" y="3385844"/>
            <a:chExt cx="6145920" cy="28207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2A8CC0-10F7-4409-B555-13B0615CD664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8845796-F061-4156-A9AB-D59A6D6C4196}"/>
                </a:ext>
              </a:extLst>
            </p:cNvPr>
            <p:cNvSpPr/>
            <p:nvPr/>
          </p:nvSpPr>
          <p:spPr>
            <a:xfrm>
              <a:off x="7897539" y="3445805"/>
              <a:ext cx="124585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Physical</a:t>
              </a:r>
              <a:r>
                <a:rPr lang="es-ES" sz="1100" dirty="0"/>
                <a:t> Security</a:t>
              </a:r>
              <a:endParaRPr lang="en-US" sz="11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FF8352-FDCC-4AA5-8C20-18C4D6D61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7529669" y="3413142"/>
              <a:ext cx="352017" cy="339073"/>
            </a:xfrm>
            <a:prstGeom prst="ellipse">
              <a:avLst/>
            </a:prstGeom>
          </p:spPr>
        </p:pic>
      </p:grpSp>
      <p:grpSp>
        <p:nvGrpSpPr>
          <p:cNvPr id="7173" name="Group 7172">
            <a:extLst>
              <a:ext uri="{FF2B5EF4-FFF2-40B4-BE49-F238E27FC236}">
                <a16:creationId xmlns:a16="http://schemas.microsoft.com/office/drawing/2014/main" id="{9A0A3D29-DCAD-48F8-952F-09ED2A36BC54}"/>
              </a:ext>
            </a:extLst>
          </p:cNvPr>
          <p:cNvGrpSpPr/>
          <p:nvPr/>
        </p:nvGrpSpPr>
        <p:grpSpPr>
          <a:xfrm>
            <a:off x="5628177" y="3774191"/>
            <a:ext cx="5316022" cy="2432445"/>
            <a:chOff x="5628177" y="3774191"/>
            <a:chExt cx="5316022" cy="243244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5DF254-D398-41BF-AA68-2B8B53FAD116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3B9D43-46A8-4978-BBF3-83591603E957}"/>
                </a:ext>
              </a:extLst>
            </p:cNvPr>
            <p:cNvSpPr/>
            <p:nvPr/>
          </p:nvSpPr>
          <p:spPr>
            <a:xfrm>
              <a:off x="7897539" y="3877575"/>
              <a:ext cx="11769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Policies</a:t>
              </a:r>
              <a:r>
                <a:rPr lang="es-ES" sz="1100" dirty="0"/>
                <a:t> &amp; </a:t>
              </a:r>
              <a:r>
                <a:rPr lang="es-ES" sz="1100" dirty="0" err="1"/>
                <a:t>Acces</a:t>
              </a:r>
              <a:endParaRPr lang="en-US" sz="1100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400275E-FE60-4704-9678-7C0ABBDF3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7544563" y="3816933"/>
              <a:ext cx="352976" cy="340965"/>
            </a:xfrm>
            <a:prstGeom prst="ellipse">
              <a:avLst/>
            </a:prstGeom>
          </p:spPr>
        </p:pic>
      </p:grpSp>
      <p:grpSp>
        <p:nvGrpSpPr>
          <p:cNvPr id="7172" name="Group 7171">
            <a:extLst>
              <a:ext uri="{FF2B5EF4-FFF2-40B4-BE49-F238E27FC236}">
                <a16:creationId xmlns:a16="http://schemas.microsoft.com/office/drawing/2014/main" id="{BD6F3C10-88B3-4DA3-90B1-14D9580E5E84}"/>
              </a:ext>
            </a:extLst>
          </p:cNvPr>
          <p:cNvGrpSpPr/>
          <p:nvPr/>
        </p:nvGrpSpPr>
        <p:grpSpPr>
          <a:xfrm>
            <a:off x="5998713" y="4202841"/>
            <a:ext cx="4574951" cy="2003796"/>
            <a:chOff x="5998713" y="4202841"/>
            <a:chExt cx="4574951" cy="200379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89C0D47-0938-447E-BF15-F9346624C62C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9958828-831E-4B6C-9D32-8889EEFDCE17}"/>
                </a:ext>
              </a:extLst>
            </p:cNvPr>
            <p:cNvSpPr/>
            <p:nvPr/>
          </p:nvSpPr>
          <p:spPr>
            <a:xfrm>
              <a:off x="8076031" y="4297237"/>
              <a:ext cx="81624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Perimeter</a:t>
              </a:r>
              <a:endParaRPr lang="en-US" sz="1100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D33C0E9-AFF4-49BB-BE50-8A85EA5C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712863" y="4240555"/>
              <a:ext cx="338783" cy="329074"/>
            </a:xfrm>
            <a:prstGeom prst="ellipse">
              <a:avLst/>
            </a:prstGeom>
          </p:spPr>
        </p:pic>
      </p:grpSp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F1DF17EC-A32D-4C5F-A1C2-20854508CDBA}"/>
              </a:ext>
            </a:extLst>
          </p:cNvPr>
          <p:cNvGrpSpPr/>
          <p:nvPr/>
        </p:nvGrpSpPr>
        <p:grpSpPr>
          <a:xfrm>
            <a:off x="6410413" y="4592454"/>
            <a:ext cx="3751550" cy="1614181"/>
            <a:chOff x="6410413" y="4592454"/>
            <a:chExt cx="3751550" cy="16141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470875F-DEF7-435C-AABD-4392B9F4C707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D732623-36E9-4352-B0E2-5C646F94AC35}"/>
                </a:ext>
              </a:extLst>
            </p:cNvPr>
            <p:cNvSpPr/>
            <p:nvPr/>
          </p:nvSpPr>
          <p:spPr>
            <a:xfrm>
              <a:off x="8060570" y="4659549"/>
              <a:ext cx="9236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Networking</a:t>
              </a:r>
              <a:endParaRPr lang="en-US" sz="1100" dirty="0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C93ACB3-4CC3-4437-BCE8-AF17BC785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727555" y="4679388"/>
              <a:ext cx="285049" cy="276880"/>
            </a:xfrm>
            <a:prstGeom prst="ellipse">
              <a:avLst/>
            </a:prstGeom>
          </p:spPr>
        </p:pic>
      </p:grpSp>
      <p:grpSp>
        <p:nvGrpSpPr>
          <p:cNvPr id="7169" name="Group 7168">
            <a:extLst>
              <a:ext uri="{FF2B5EF4-FFF2-40B4-BE49-F238E27FC236}">
                <a16:creationId xmlns:a16="http://schemas.microsoft.com/office/drawing/2014/main" id="{4B0FFC50-4BDF-4D48-8291-81FE5A95E602}"/>
              </a:ext>
            </a:extLst>
          </p:cNvPr>
          <p:cNvGrpSpPr/>
          <p:nvPr/>
        </p:nvGrpSpPr>
        <p:grpSpPr>
          <a:xfrm>
            <a:off x="6779994" y="5030918"/>
            <a:ext cx="3012388" cy="1175718"/>
            <a:chOff x="6779994" y="5030918"/>
            <a:chExt cx="3012388" cy="11757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24BE9F-1E43-47F4-B430-87872B21E63C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976F2B-A726-41B1-954F-4340E4D63932}"/>
                </a:ext>
              </a:extLst>
            </p:cNvPr>
            <p:cNvSpPr/>
            <p:nvPr/>
          </p:nvSpPr>
          <p:spPr>
            <a:xfrm>
              <a:off x="7974527" y="5144712"/>
              <a:ext cx="104387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/>
                <a:t>VM/Compute</a:t>
              </a:r>
              <a:endParaRPr lang="en-US" sz="11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D4F9E04-8D6F-4FAF-8B66-A6C503C07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681677" y="5129301"/>
              <a:ext cx="378893" cy="304773"/>
            </a:xfrm>
            <a:prstGeom prst="ellipse">
              <a:avLst/>
            </a:prstGeom>
          </p:spPr>
        </p:pic>
      </p:grpSp>
      <p:grpSp>
        <p:nvGrpSpPr>
          <p:cNvPr id="7168" name="Group 7167">
            <a:extLst>
              <a:ext uri="{FF2B5EF4-FFF2-40B4-BE49-F238E27FC236}">
                <a16:creationId xmlns:a16="http://schemas.microsoft.com/office/drawing/2014/main" id="{87B0BA7E-B0F3-411F-85FB-EB6A3B2B9FB2}"/>
              </a:ext>
            </a:extLst>
          </p:cNvPr>
          <p:cNvGrpSpPr/>
          <p:nvPr/>
        </p:nvGrpSpPr>
        <p:grpSpPr>
          <a:xfrm>
            <a:off x="7156621" y="5478025"/>
            <a:ext cx="2259134" cy="728610"/>
            <a:chOff x="7156621" y="5478025"/>
            <a:chExt cx="2259134" cy="72861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9A03E10-E459-45BF-98E3-B8C4930C359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3B17CEA-4AF6-4FDE-9B65-F7DF3BE0CF43}"/>
                </a:ext>
              </a:extLst>
            </p:cNvPr>
            <p:cNvSpPr/>
            <p:nvPr/>
          </p:nvSpPr>
          <p:spPr>
            <a:xfrm>
              <a:off x="7996464" y="5559102"/>
              <a:ext cx="96532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Applications</a:t>
              </a:r>
              <a:endParaRPr lang="en-US" sz="11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BB65451-AF3C-4C76-8048-F85C40603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684288" y="5518919"/>
              <a:ext cx="378893" cy="304773"/>
            </a:xfrm>
            <a:prstGeom prst="ellipse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E885D1-DBC0-4C5C-A968-7A85001F997F}"/>
              </a:ext>
            </a:extLst>
          </p:cNvPr>
          <p:cNvGrpSpPr/>
          <p:nvPr/>
        </p:nvGrpSpPr>
        <p:grpSpPr>
          <a:xfrm>
            <a:off x="7471400" y="5864663"/>
            <a:ext cx="1629576" cy="341972"/>
            <a:chOff x="7471400" y="5864663"/>
            <a:chExt cx="1629576" cy="34197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1654C0-0A1E-4690-B649-526F9C2CCDB6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32C7A0-27B0-450C-9257-7289F4B40FD6}"/>
                </a:ext>
              </a:extLst>
            </p:cNvPr>
            <p:cNvSpPr/>
            <p:nvPr/>
          </p:nvSpPr>
          <p:spPr>
            <a:xfrm>
              <a:off x="8043974" y="5931877"/>
              <a:ext cx="4844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/>
                <a:t>Data</a:t>
              </a:r>
              <a:endParaRPr lang="en-US" sz="1100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70B2F2B-0EA7-4A8A-A93A-7F2E93CEF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764250" y="5887488"/>
              <a:ext cx="311781" cy="304773"/>
            </a:xfrm>
            <a:prstGeom prst="ellipse">
              <a:avLst/>
            </a:prstGeom>
          </p:spPr>
        </p:pic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46D6EA1-6E99-406C-BABA-FE527940C1A8}"/>
              </a:ext>
            </a:extLst>
          </p:cNvPr>
          <p:cNvSpPr/>
          <p:nvPr/>
        </p:nvSpPr>
        <p:spPr>
          <a:xfrm>
            <a:off x="13299009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F34A649-1682-4546-AE46-823E2DF8F590}"/>
              </a:ext>
            </a:extLst>
          </p:cNvPr>
          <p:cNvGrpSpPr/>
          <p:nvPr/>
        </p:nvGrpSpPr>
        <p:grpSpPr>
          <a:xfrm>
            <a:off x="12952495" y="4077886"/>
            <a:ext cx="2220937" cy="2256794"/>
            <a:chOff x="5213228" y="3385844"/>
            <a:chExt cx="6145920" cy="282079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B8B86F6-ED83-4496-8E76-F9A5D5646216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8ADD59-E0B2-480D-8287-D37FECF3CD6D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FE3C0FB-AC3A-423E-8AFD-802AB44C4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E47D27F-284C-4F92-A297-590FF1FA607B}"/>
              </a:ext>
            </a:extLst>
          </p:cNvPr>
          <p:cNvGrpSpPr/>
          <p:nvPr/>
        </p:nvGrpSpPr>
        <p:grpSpPr>
          <a:xfrm>
            <a:off x="13111436" y="4388585"/>
            <a:ext cx="1921039" cy="1946094"/>
            <a:chOff x="5628177" y="3774191"/>
            <a:chExt cx="5316022" cy="2432445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6F58286-E2AE-4ED0-822C-A6210475CAE7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C1E57D-4C6C-49CD-A000-0CCD081CDCA0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1BD0AD4-BF9A-41EA-A671-EB5E47937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CEF06F9-C9B1-4B7F-92DB-4672D4DA9287}"/>
              </a:ext>
            </a:extLst>
          </p:cNvPr>
          <p:cNvGrpSpPr/>
          <p:nvPr/>
        </p:nvGrpSpPr>
        <p:grpSpPr>
          <a:xfrm>
            <a:off x="13253365" y="4731530"/>
            <a:ext cx="1653240" cy="1603150"/>
            <a:chOff x="5998713" y="4202841"/>
            <a:chExt cx="4574951" cy="200379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84E57EB-F381-4AC0-B06A-CDB65D29916D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798CED9-95B4-4F5A-AEA6-ABCDE8B548E3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4F00EF2C-6A0B-45A8-BD65-D25704BB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1FC298-1852-4B93-8C02-8DD5A2ABDB02}"/>
              </a:ext>
            </a:extLst>
          </p:cNvPr>
          <p:cNvGrpSpPr/>
          <p:nvPr/>
        </p:nvGrpSpPr>
        <p:grpSpPr>
          <a:xfrm>
            <a:off x="13411061" y="5043242"/>
            <a:ext cx="1355688" cy="1291436"/>
            <a:chOff x="6410413" y="4592454"/>
            <a:chExt cx="3751550" cy="161418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5B22B2B-B64D-42B6-BFF5-7776A3F7F756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79A8BC4-1AB6-4FB4-A6EA-CB561E1A40BE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25A4AAB-1212-40F6-B024-227F6CC4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40A3F65-FCE0-4426-A543-EC12C40F3568}"/>
              </a:ext>
            </a:extLst>
          </p:cNvPr>
          <p:cNvGrpSpPr/>
          <p:nvPr/>
        </p:nvGrpSpPr>
        <p:grpSpPr>
          <a:xfrm>
            <a:off x="13552624" y="5394037"/>
            <a:ext cx="1088580" cy="940641"/>
            <a:chOff x="6779994" y="5030918"/>
            <a:chExt cx="3012388" cy="117571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D5C4171-23E2-4C30-AD90-745D03C3A776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7191B8E-2BEF-45E3-952F-5FDC72E5264F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8B00129-D92A-4F5F-84EF-96935D21C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1A07F9B-CF81-48FD-A1DD-ADC1BEAB82D5}"/>
              </a:ext>
            </a:extLst>
          </p:cNvPr>
          <p:cNvGrpSpPr/>
          <p:nvPr/>
        </p:nvGrpSpPr>
        <p:grpSpPr>
          <a:xfrm>
            <a:off x="13696885" y="5751748"/>
            <a:ext cx="879150" cy="582929"/>
            <a:chOff x="7156621" y="5478025"/>
            <a:chExt cx="2432840" cy="72861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91FCE89-B1C4-4C25-AD0E-F802A4CB6B9E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595C883-11DF-4BC9-9401-9C4A5E8D2E65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1EB17B8A-07FB-427E-8D08-B8FDAD139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6CBD6C-ED31-4DCC-ABA2-43EE13BDCCA4}"/>
              </a:ext>
            </a:extLst>
          </p:cNvPr>
          <p:cNvGrpSpPr/>
          <p:nvPr/>
        </p:nvGrpSpPr>
        <p:grpSpPr>
          <a:xfrm>
            <a:off x="13817457" y="6061080"/>
            <a:ext cx="588877" cy="273597"/>
            <a:chOff x="7471400" y="5864663"/>
            <a:chExt cx="1629576" cy="34197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E14208B-1507-4A53-A30C-0C178CE0A8D7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621AEDE-A97C-445C-A84B-4D72335CA953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6558270-D5E9-4951-8406-EAF3BD231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E994BC3-72B3-483A-0D77-CFFE9FC69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34" name="Imagen 33" descr="Imagen que contiene persona, sostener, hombre, mano&#10;&#10;El contenido generado por IA puede ser incorrecto.">
            <a:extLst>
              <a:ext uri="{FF2B5EF4-FFF2-40B4-BE49-F238E27FC236}">
                <a16:creationId xmlns:a16="http://schemas.microsoft.com/office/drawing/2014/main" id="{F8607256-C652-2762-E8A0-0F3D3A5B8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36"/>
            <a:ext cx="4259365" cy="6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DB0A9BE-1232-432B-AF4B-C5DF8A0673A9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rgbClr val="EA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219928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está formada por un conjunto de centros de datos (regiones) distribuidos globalmente.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Existen 58 regiones disponibles en 140 países.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centros de datos de las regiones está interconectados mediante múltiples fibras oscuras de alta velocidad (red masiva y resiliente).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Las regiones se organizan por zonas geográficas (cumplimiento normativo).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Cada región ofrece zonas de disponibilidad. Cada  zona puede contener uno o múltiples centro de datos.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55EC09-7FF6-47CA-9A31-39DBCAF6F6B2}"/>
              </a:ext>
            </a:extLst>
          </p:cNvPr>
          <p:cNvGrpSpPr/>
          <p:nvPr/>
        </p:nvGrpSpPr>
        <p:grpSpPr>
          <a:xfrm>
            <a:off x="4286773" y="692014"/>
            <a:ext cx="5043296" cy="400110"/>
            <a:chOff x="4286773" y="692014"/>
            <a:chExt cx="5043296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3" y="728931"/>
              <a:ext cx="490507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4" y="692014"/>
              <a:ext cx="4452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Infraestructura de centro de 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pic>
        <p:nvPicPr>
          <p:cNvPr id="1028" name="Picture 4" descr="Imagen que muestra ubicaciones de zonas de disponibilidad físicamente separadas dentro de una región de Azure.">
            <a:extLst>
              <a:ext uri="{FF2B5EF4-FFF2-40B4-BE49-F238E27FC236}">
                <a16:creationId xmlns:a16="http://schemas.microsoft.com/office/drawing/2014/main" id="{D5F8AF29-7EA9-484E-A9FD-50D2415D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85" y="3425598"/>
            <a:ext cx="4941950" cy="29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4D432ED-11F1-4C02-8B2C-62AC600F29AC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B0126E-2F96-4315-9BAA-F26699F7CF43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2B85EF7-8819-4DD1-8CF1-44D37C996562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CB6322C-DACD-438A-8401-DE0EA7C347E1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Physical</a:t>
              </a:r>
              <a:r>
                <a:rPr lang="es-ES" sz="800" dirty="0">
                  <a:solidFill>
                    <a:schemeClr val="bg1"/>
                  </a:solidFill>
                </a:rPr>
                <a:t> Security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4FCBB32-4017-4AE7-8BCC-63131DB9B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A5D954-CD4A-423F-A742-C02CD138F1B5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B14993-EDEC-4B57-8EA3-323D921B58CD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FB9F640-2AD0-465D-987B-368E35EA5022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D7C0E8C-677E-4C9E-95AD-D0E6199D2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5BF3A92-B186-4EFD-8753-85889AACAB84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8966A36-521E-480E-B338-22F9FED84602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F069941-53D0-4B74-BFC0-F6750E719AB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BE93B0B-2CDC-44A3-AF16-384071A2F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A3B693D-C483-4824-8287-DF71A2D654AA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9776FF9-BDD2-4A73-B261-2A695AB85FBF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FF7EA9-995A-444C-A67C-D0B2B01E2E2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475130-60CE-4BBE-AA65-9857B69B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729598-BEA3-48A5-8E37-3A0C174FAC47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0DFB074-4472-4977-9496-1FD8F5F5EF87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4CD0F2-DA13-44CF-ACB4-EDB0E0128CE4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24905C9-D3D1-4989-B6C2-C1DC8D5BC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947E46-C3A9-4EF8-AB0C-FF835BA8E10C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EF09AB-EB49-4CD2-8191-2EF2AD5AA597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87ACB02-C692-4BBC-89E2-491916B2D876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B9A6BD-3FA9-427A-9C4E-A339C883C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90C5488-0CE9-48EE-8B91-C1B1DB02FCED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416E280-6CA6-449A-A688-7A0A007AD8C1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CBB396A-7565-40B9-A1AC-498C7F1C264A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F699CF0-A24B-495E-9E7F-9BC02D034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52313B1-454B-65B5-26F8-B8264F673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Imagen que contiene persona, sostener, hombre, mano&#10;&#10;El contenido generado por IA puede ser incorrecto.">
            <a:extLst>
              <a:ext uri="{FF2B5EF4-FFF2-40B4-BE49-F238E27FC236}">
                <a16:creationId xmlns:a16="http://schemas.microsoft.com/office/drawing/2014/main" id="{5197C99F-6F67-4541-FA02-B9F26C6E8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36"/>
            <a:ext cx="4259365" cy="6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dware">
  <a:themeElements>
    <a:clrScheme name="Custom 4">
      <a:dk1>
        <a:srgbClr val="353D40"/>
      </a:dk1>
      <a:lt1>
        <a:srgbClr val="FFFFFF"/>
      </a:lt1>
      <a:dk2>
        <a:srgbClr val="456BFF"/>
      </a:dk2>
      <a:lt2>
        <a:srgbClr val="FFFFFF"/>
      </a:lt2>
      <a:accent1>
        <a:srgbClr val="456BFF"/>
      </a:accent1>
      <a:accent2>
        <a:srgbClr val="790D7F"/>
      </a:accent2>
      <a:accent3>
        <a:srgbClr val="45CDFF"/>
      </a:accent3>
      <a:accent4>
        <a:srgbClr val="353D40"/>
      </a:accent4>
      <a:accent5>
        <a:srgbClr val="45CDFF"/>
      </a:accent5>
      <a:accent6>
        <a:srgbClr val="790D7F"/>
      </a:accent6>
      <a:hlink>
        <a:srgbClr val="456BFF"/>
      </a:hlink>
      <a:folHlink>
        <a:srgbClr val="790D7F"/>
      </a:folHlink>
    </a:clrScheme>
    <a:fontScheme name="Prodware Font">
      <a:majorFont>
        <a:latin typeface="Branding Bold"/>
        <a:ea typeface=""/>
        <a:cs typeface=""/>
      </a:majorFont>
      <a:minorFont>
        <a:latin typeface="Branding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56A559205D889488EA6A7A6BD3E71A7" ma:contentTypeVersion="4" ma:contentTypeDescription="Crear nuevo documento." ma:contentTypeScope="" ma:versionID="af77be8fcbefd866da45458452a1da1a">
  <xsd:schema xmlns:xsd="http://www.w3.org/2001/XMLSchema" xmlns:xs="http://www.w3.org/2001/XMLSchema" xmlns:p="http://schemas.microsoft.com/office/2006/metadata/properties" xmlns:ns2="5eac6f96-bd56-401a-8097-9e130b8e5bf8" targetNamespace="http://schemas.microsoft.com/office/2006/metadata/properties" ma:root="true" ma:fieldsID="dd2fe2f1fcc9c3629337e3b8c01ca170" ns2:_="">
    <xsd:import namespace="5eac6f96-bd56-401a-8097-9e130b8e5b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ac6f96-bd56-401a-8097-9e130b8e5b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36DABE-7E48-4B91-BF42-D92A34D477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ac6f96-bd56-401a-8097-9e130b8e5b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156F5B-507D-4548-9ECD-A01832CBA1FF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3a238b02-8449-487e-b2ba-07a22e441ceb"/>
    <ds:schemaRef ds:uri="4aa4572d-8cb6-48ad-9df7-1000c53137b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F2C4AC-EDE1-4BF0-A77A-BF773F5015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9278</TotalTime>
  <Words>2206</Words>
  <Application>Microsoft Office PowerPoint</Application>
  <PresentationFormat>Panorámica</PresentationFormat>
  <Paragraphs>464</Paragraphs>
  <Slides>26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8" baseType="lpstr">
      <vt:lpstr>ADLaM Display</vt:lpstr>
      <vt:lpstr>Arial</vt:lpstr>
      <vt:lpstr>Bauhaus 93</vt:lpstr>
      <vt:lpstr>Branding Bold</vt:lpstr>
      <vt:lpstr>Branding Medium</vt:lpstr>
      <vt:lpstr>Branding Semibold</vt:lpstr>
      <vt:lpstr>Branding Semilight</vt:lpstr>
      <vt:lpstr>Calibri</vt:lpstr>
      <vt:lpstr>Montserrat</vt:lpstr>
      <vt:lpstr>Montserrat Light</vt:lpstr>
      <vt:lpstr>Montserrat Medium</vt:lpstr>
      <vt:lpstr>Prodware</vt:lpstr>
      <vt:lpstr>Presentación de PowerPoint</vt:lpstr>
      <vt:lpstr>Presentación de PowerPoint</vt:lpstr>
      <vt:lpstr>Conceptos básicos</vt:lpstr>
      <vt:lpstr>Presentación de PowerPoint</vt:lpstr>
      <vt:lpstr>Presentación de PowerPoint</vt:lpstr>
      <vt:lpstr>Cifras de vértigo</vt:lpstr>
      <vt:lpstr>Cifras de vértigo</vt:lpstr>
      <vt:lpstr>Presentación de PowerPoint</vt:lpstr>
      <vt:lpstr>Presentación de PowerPoint</vt:lpstr>
      <vt:lpstr>Presentación de PowerPoint</vt:lpstr>
      <vt:lpstr>Presentación de PowerPoint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¿Nos divertimos un poco?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Ania Pedraza</dc:creator>
  <cp:lastModifiedBy>David Oliva</cp:lastModifiedBy>
  <cp:revision>95</cp:revision>
  <dcterms:created xsi:type="dcterms:W3CDTF">2021-02-15T08:50:53Z</dcterms:created>
  <dcterms:modified xsi:type="dcterms:W3CDTF">2025-11-04T13:06:40Z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0x010100256A559205D889488EA6A7A6BD3E71A7</vt:lpwstr>
  </property>
</Properties>
</file>